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</p:sldMasterIdLst>
  <p:notesMasterIdLst>
    <p:notesMasterId r:id="rId16"/>
  </p:notesMasterIdLst>
  <p:sldIdLst>
    <p:sldId id="499" r:id="rId2"/>
    <p:sldId id="516" r:id="rId3"/>
    <p:sldId id="517" r:id="rId4"/>
    <p:sldId id="532" r:id="rId5"/>
    <p:sldId id="528" r:id="rId6"/>
    <p:sldId id="519" r:id="rId7"/>
    <p:sldId id="530" r:id="rId8"/>
    <p:sldId id="506" r:id="rId9"/>
    <p:sldId id="533" r:id="rId10"/>
    <p:sldId id="534" r:id="rId11"/>
    <p:sldId id="535" r:id="rId12"/>
    <p:sldId id="531" r:id="rId13"/>
    <p:sldId id="515" r:id="rId14"/>
    <p:sldId id="526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王 龙浩" initials="王" lastIdx="1" clrIdx="0">
    <p:extLst>
      <p:ext uri="{19B8F6BF-5375-455C-9EA6-DF929625EA0E}">
        <p15:presenceInfo xmlns:p15="http://schemas.microsoft.com/office/powerpoint/2012/main" userId="b5f4e4c1860290a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D7"/>
    <a:srgbClr val="E97777"/>
    <a:srgbClr val="FF9F9F"/>
    <a:srgbClr val="FCDDB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3342A9-6EBC-4B11-9410-A2429234D1F6}" v="55" dt="2024-07-10T01:31:58.7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79" autoAdjust="0"/>
    <p:restoredTop sz="95644" autoAdjust="0"/>
  </p:normalViewPr>
  <p:slideViewPr>
    <p:cSldViewPr snapToGrid="0">
      <p:cViewPr varScale="1">
        <p:scale>
          <a:sx n="95" d="100"/>
          <a:sy n="95" d="100"/>
        </p:scale>
        <p:origin x="24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nghao Wang" userId="2964de736bda0b76" providerId="LiveId" clId="{3A271838-4F25-4AA5-971A-E33BADEEF324}"/>
    <pc:docChg chg="undo custSel addSld delSld modSld">
      <pc:chgData name="Longhao Wang" userId="2964de736bda0b76" providerId="LiveId" clId="{3A271838-4F25-4AA5-971A-E33BADEEF324}" dt="2023-10-26T14:19:27.329" v="478" actId="14100"/>
      <pc:docMkLst>
        <pc:docMk/>
      </pc:docMkLst>
      <pc:sldChg chg="modSp mod">
        <pc:chgData name="Longhao Wang" userId="2964de736bda0b76" providerId="LiveId" clId="{3A271838-4F25-4AA5-971A-E33BADEEF324}" dt="2023-10-26T14:16:34.189" v="375" actId="20577"/>
        <pc:sldMkLst>
          <pc:docMk/>
          <pc:sldMk cId="0" sldId="313"/>
        </pc:sldMkLst>
        <pc:spChg chg="mod">
          <ac:chgData name="Longhao Wang" userId="2964de736bda0b76" providerId="LiveId" clId="{3A271838-4F25-4AA5-971A-E33BADEEF324}" dt="2023-10-26T14:16:34.189" v="375" actId="20577"/>
          <ac:spMkLst>
            <pc:docMk/>
            <pc:sldMk cId="0" sldId="313"/>
            <ac:spMk id="5" creationId="{ACD4479D-4AA4-A196-2933-39B7CF41E15F}"/>
          </ac:spMkLst>
        </pc:spChg>
      </pc:sldChg>
      <pc:sldChg chg="addSp modSp mod">
        <pc:chgData name="Longhao Wang" userId="2964de736bda0b76" providerId="LiveId" clId="{3A271838-4F25-4AA5-971A-E33BADEEF324}" dt="2023-10-26T14:17:31.932" v="377" actId="6549"/>
        <pc:sldMkLst>
          <pc:docMk/>
          <pc:sldMk cId="4242761470" sldId="480"/>
        </pc:sldMkLst>
        <pc:spChg chg="add mod">
          <ac:chgData name="Longhao Wang" userId="2964de736bda0b76" providerId="LiveId" clId="{3A271838-4F25-4AA5-971A-E33BADEEF324}" dt="2023-10-26T14:17:31.932" v="377" actId="6549"/>
          <ac:spMkLst>
            <pc:docMk/>
            <pc:sldMk cId="4242761470" sldId="480"/>
            <ac:spMk id="18" creationId="{832AA036-4EED-D2DE-69BF-1BDC0DE83EA8}"/>
          </ac:spMkLst>
        </pc:spChg>
      </pc:sldChg>
      <pc:sldChg chg="addSp modSp mod">
        <pc:chgData name="Longhao Wang" userId="2964de736bda0b76" providerId="LiveId" clId="{3A271838-4F25-4AA5-971A-E33BADEEF324}" dt="2023-10-26T14:18:38.667" v="419" actId="207"/>
        <pc:sldMkLst>
          <pc:docMk/>
          <pc:sldMk cId="731231980" sldId="482"/>
        </pc:sldMkLst>
        <pc:spChg chg="add mod">
          <ac:chgData name="Longhao Wang" userId="2964de736bda0b76" providerId="LiveId" clId="{3A271838-4F25-4AA5-971A-E33BADEEF324}" dt="2023-10-26T14:18:38.667" v="419" actId="207"/>
          <ac:spMkLst>
            <pc:docMk/>
            <pc:sldMk cId="731231980" sldId="482"/>
            <ac:spMk id="29" creationId="{3CDA86F1-1672-6959-922D-E4915D894FD3}"/>
          </ac:spMkLst>
        </pc:spChg>
      </pc:sldChg>
      <pc:sldChg chg="addSp modSp mod">
        <pc:chgData name="Longhao Wang" userId="2964de736bda0b76" providerId="LiveId" clId="{3A271838-4F25-4AA5-971A-E33BADEEF324}" dt="2023-10-26T14:19:27.329" v="478" actId="14100"/>
        <pc:sldMkLst>
          <pc:docMk/>
          <pc:sldMk cId="2594474523" sldId="483"/>
        </pc:sldMkLst>
        <pc:spChg chg="add mod">
          <ac:chgData name="Longhao Wang" userId="2964de736bda0b76" providerId="LiveId" clId="{3A271838-4F25-4AA5-971A-E33BADEEF324}" dt="2023-10-26T14:19:27.329" v="478" actId="14100"/>
          <ac:spMkLst>
            <pc:docMk/>
            <pc:sldMk cId="2594474523" sldId="483"/>
            <ac:spMk id="14" creationId="{3E641989-29A3-6537-5F8E-8ADA9224478A}"/>
          </ac:spMkLst>
        </pc:spChg>
      </pc:sldChg>
      <pc:sldChg chg="del">
        <pc:chgData name="Longhao Wang" userId="2964de736bda0b76" providerId="LiveId" clId="{3A271838-4F25-4AA5-971A-E33BADEEF324}" dt="2023-10-26T14:11:34.320" v="152" actId="47"/>
        <pc:sldMkLst>
          <pc:docMk/>
          <pc:sldMk cId="4022098431" sldId="485"/>
        </pc:sldMkLst>
      </pc:sldChg>
      <pc:sldChg chg="addSp delSp modSp mod">
        <pc:chgData name="Longhao Wang" userId="2964de736bda0b76" providerId="LiveId" clId="{3A271838-4F25-4AA5-971A-E33BADEEF324}" dt="2023-10-26T14:15:14.767" v="347" actId="1076"/>
        <pc:sldMkLst>
          <pc:docMk/>
          <pc:sldMk cId="3097813844" sldId="486"/>
        </pc:sldMkLst>
        <pc:spChg chg="mod">
          <ac:chgData name="Longhao Wang" userId="2964de736bda0b76" providerId="LiveId" clId="{3A271838-4F25-4AA5-971A-E33BADEEF324}" dt="2023-10-26T14:14:26.336" v="337" actId="1076"/>
          <ac:spMkLst>
            <pc:docMk/>
            <pc:sldMk cId="3097813844" sldId="486"/>
            <ac:spMk id="3" creationId="{466B2DC5-D668-B2D3-88CE-D349131D8567}"/>
          </ac:spMkLst>
        </pc:spChg>
        <pc:spChg chg="add mod">
          <ac:chgData name="Longhao Wang" userId="2964de736bda0b76" providerId="LiveId" clId="{3A271838-4F25-4AA5-971A-E33BADEEF324}" dt="2023-10-26T14:10:55.131" v="144" actId="1076"/>
          <ac:spMkLst>
            <pc:docMk/>
            <pc:sldMk cId="3097813844" sldId="486"/>
            <ac:spMk id="4" creationId="{A0B01691-7272-7698-D27F-151C184C5640}"/>
          </ac:spMkLst>
        </pc:spChg>
        <pc:spChg chg="add mod">
          <ac:chgData name="Longhao Wang" userId="2964de736bda0b76" providerId="LiveId" clId="{3A271838-4F25-4AA5-971A-E33BADEEF324}" dt="2023-10-26T14:10:55.131" v="144" actId="1076"/>
          <ac:spMkLst>
            <pc:docMk/>
            <pc:sldMk cId="3097813844" sldId="486"/>
            <ac:spMk id="5" creationId="{231FE1F2-3CDC-C77C-95C7-A7FE39C976BE}"/>
          </ac:spMkLst>
        </pc:spChg>
        <pc:spChg chg="add mod">
          <ac:chgData name="Longhao Wang" userId="2964de736bda0b76" providerId="LiveId" clId="{3A271838-4F25-4AA5-971A-E33BADEEF324}" dt="2023-10-26T14:10:55.131" v="144" actId="1076"/>
          <ac:spMkLst>
            <pc:docMk/>
            <pc:sldMk cId="3097813844" sldId="486"/>
            <ac:spMk id="6" creationId="{DCEBBD4D-A5E9-0EB2-5724-C59EA1B9D851}"/>
          </ac:spMkLst>
        </pc:spChg>
        <pc:spChg chg="add mod">
          <ac:chgData name="Longhao Wang" userId="2964de736bda0b76" providerId="LiveId" clId="{3A271838-4F25-4AA5-971A-E33BADEEF324}" dt="2023-10-26T14:10:55.131" v="144" actId="1076"/>
          <ac:spMkLst>
            <pc:docMk/>
            <pc:sldMk cId="3097813844" sldId="486"/>
            <ac:spMk id="7" creationId="{58CA00AE-D83D-74A1-1AB4-60F3234C526E}"/>
          </ac:spMkLst>
        </pc:spChg>
        <pc:spChg chg="add mod">
          <ac:chgData name="Longhao Wang" userId="2964de736bda0b76" providerId="LiveId" clId="{3A271838-4F25-4AA5-971A-E33BADEEF324}" dt="2023-10-26T14:10:55.131" v="144" actId="1076"/>
          <ac:spMkLst>
            <pc:docMk/>
            <pc:sldMk cId="3097813844" sldId="486"/>
            <ac:spMk id="8" creationId="{B26D95AA-5095-DA62-09A2-ECF4924DFD0A}"/>
          </ac:spMkLst>
        </pc:spChg>
        <pc:spChg chg="add mod">
          <ac:chgData name="Longhao Wang" userId="2964de736bda0b76" providerId="LiveId" clId="{3A271838-4F25-4AA5-971A-E33BADEEF324}" dt="2023-10-26T14:14:01.311" v="331" actId="1076"/>
          <ac:spMkLst>
            <pc:docMk/>
            <pc:sldMk cId="3097813844" sldId="486"/>
            <ac:spMk id="14" creationId="{C9AF4379-472D-94D2-317F-074485F0C9EF}"/>
          </ac:spMkLst>
        </pc:spChg>
        <pc:spChg chg="add mod">
          <ac:chgData name="Longhao Wang" userId="2964de736bda0b76" providerId="LiveId" clId="{3A271838-4F25-4AA5-971A-E33BADEEF324}" dt="2023-10-26T14:14:12.326" v="333" actId="1076"/>
          <ac:spMkLst>
            <pc:docMk/>
            <pc:sldMk cId="3097813844" sldId="486"/>
            <ac:spMk id="15" creationId="{F408C8FC-8640-8E87-5BBD-4C9E4F426225}"/>
          </ac:spMkLst>
        </pc:spChg>
        <pc:spChg chg="add del mod">
          <ac:chgData name="Longhao Wang" userId="2964de736bda0b76" providerId="LiveId" clId="{3A271838-4F25-4AA5-971A-E33BADEEF324}" dt="2023-10-26T14:14:35.517" v="343" actId="478"/>
          <ac:spMkLst>
            <pc:docMk/>
            <pc:sldMk cId="3097813844" sldId="486"/>
            <ac:spMk id="16" creationId="{2FEC458E-90E6-AB7E-014D-6913200A6F63}"/>
          </ac:spMkLst>
        </pc:spChg>
        <pc:spChg chg="add mod">
          <ac:chgData name="Longhao Wang" userId="2964de736bda0b76" providerId="LiveId" clId="{3A271838-4F25-4AA5-971A-E33BADEEF324}" dt="2023-10-26T14:15:14.767" v="347" actId="1076"/>
          <ac:spMkLst>
            <pc:docMk/>
            <pc:sldMk cId="3097813844" sldId="486"/>
            <ac:spMk id="17" creationId="{79AB7F24-1DE8-43DA-F59D-C5F1710E3B7B}"/>
          </ac:spMkLst>
        </pc:spChg>
        <pc:picChg chg="add mod">
          <ac:chgData name="Longhao Wang" userId="2964de736bda0b76" providerId="LiveId" clId="{3A271838-4F25-4AA5-971A-E33BADEEF324}" dt="2023-10-26T14:10:59.195" v="146" actId="14100"/>
          <ac:picMkLst>
            <pc:docMk/>
            <pc:sldMk cId="3097813844" sldId="486"/>
            <ac:picMk id="10" creationId="{4E735FD5-92B9-9701-0CCA-06251449E3ED}"/>
          </ac:picMkLst>
        </pc:picChg>
        <pc:picChg chg="add mod">
          <ac:chgData name="Longhao Wang" userId="2964de736bda0b76" providerId="LiveId" clId="{3A271838-4F25-4AA5-971A-E33BADEEF324}" dt="2023-10-26T14:11:18.546" v="150" actId="14100"/>
          <ac:picMkLst>
            <pc:docMk/>
            <pc:sldMk cId="3097813844" sldId="486"/>
            <ac:picMk id="12" creationId="{DFEE95F5-C72D-7059-29CA-6C07B25B170D}"/>
          </ac:picMkLst>
        </pc:picChg>
      </pc:sldChg>
      <pc:sldChg chg="addSp delSp modSp add del mod">
        <pc:chgData name="Longhao Wang" userId="2964de736bda0b76" providerId="LiveId" clId="{3A271838-4F25-4AA5-971A-E33BADEEF324}" dt="2023-10-26T14:16:22.611" v="373" actId="20577"/>
        <pc:sldMkLst>
          <pc:docMk/>
          <pc:sldMk cId="3007747167" sldId="487"/>
        </pc:sldMkLst>
        <pc:spChg chg="mod">
          <ac:chgData name="Longhao Wang" userId="2964de736bda0b76" providerId="LiveId" clId="{3A271838-4F25-4AA5-971A-E33BADEEF324}" dt="2023-10-26T14:16:22.611" v="373" actId="20577"/>
          <ac:spMkLst>
            <pc:docMk/>
            <pc:sldMk cId="3007747167" sldId="487"/>
            <ac:spMk id="2" creationId="{395CF45E-8580-57A9-F0E8-A5A01505B36E}"/>
          </ac:spMkLst>
        </pc:spChg>
        <pc:spChg chg="add mod">
          <ac:chgData name="Longhao Wang" userId="2964de736bda0b76" providerId="LiveId" clId="{3A271838-4F25-4AA5-971A-E33BADEEF324}" dt="2023-10-26T14:13:13.087" v="327" actId="20577"/>
          <ac:spMkLst>
            <pc:docMk/>
            <pc:sldMk cId="3007747167" sldId="487"/>
            <ac:spMk id="9" creationId="{B275AF83-DB59-6807-B15F-9F89BB705C51}"/>
          </ac:spMkLst>
        </pc:spChg>
        <pc:spChg chg="add mod">
          <ac:chgData name="Longhao Wang" userId="2964de736bda0b76" providerId="LiveId" clId="{3A271838-4F25-4AA5-971A-E33BADEEF324}" dt="2023-10-26T14:15:31.873" v="348"/>
          <ac:spMkLst>
            <pc:docMk/>
            <pc:sldMk cId="3007747167" sldId="487"/>
            <ac:spMk id="11" creationId="{D6765F62-14CA-FEEC-F9EA-E7D44D786E67}"/>
          </ac:spMkLst>
        </pc:spChg>
        <pc:spChg chg="add mod">
          <ac:chgData name="Longhao Wang" userId="2964de736bda0b76" providerId="LiveId" clId="{3A271838-4F25-4AA5-971A-E33BADEEF324}" dt="2023-10-26T14:15:31.873" v="348"/>
          <ac:spMkLst>
            <pc:docMk/>
            <pc:sldMk cId="3007747167" sldId="487"/>
            <ac:spMk id="14" creationId="{77F994EC-F0D7-ADCE-44BD-945EA887574A}"/>
          </ac:spMkLst>
        </pc:spChg>
        <pc:spChg chg="add mod">
          <ac:chgData name="Longhao Wang" userId="2964de736bda0b76" providerId="LiveId" clId="{3A271838-4F25-4AA5-971A-E33BADEEF324}" dt="2023-10-26T14:15:31.873" v="348"/>
          <ac:spMkLst>
            <pc:docMk/>
            <pc:sldMk cId="3007747167" sldId="487"/>
            <ac:spMk id="15" creationId="{582B7CD3-6CD3-20FA-1F95-9B553EA6662B}"/>
          </ac:spMkLst>
        </pc:spChg>
        <pc:spChg chg="add del mod">
          <ac:chgData name="Longhao Wang" userId="2964de736bda0b76" providerId="LiveId" clId="{3A271838-4F25-4AA5-971A-E33BADEEF324}" dt="2023-10-26T14:15:41.170" v="351" actId="478"/>
          <ac:spMkLst>
            <pc:docMk/>
            <pc:sldMk cId="3007747167" sldId="487"/>
            <ac:spMk id="16" creationId="{446B252D-8337-6CD9-422E-DE7FEA0C439F}"/>
          </ac:spMkLst>
        </pc:spChg>
        <pc:spChg chg="add mod">
          <ac:chgData name="Longhao Wang" userId="2964de736bda0b76" providerId="LiveId" clId="{3A271838-4F25-4AA5-971A-E33BADEEF324}" dt="2023-10-26T14:15:49.026" v="353" actId="1076"/>
          <ac:spMkLst>
            <pc:docMk/>
            <pc:sldMk cId="3007747167" sldId="487"/>
            <ac:spMk id="17" creationId="{CD73AC1B-FE0B-B0E4-597B-9CE013F8C302}"/>
          </ac:spMkLst>
        </pc:spChg>
        <pc:spChg chg="add mod">
          <ac:chgData name="Longhao Wang" userId="2964de736bda0b76" providerId="LiveId" clId="{3A271838-4F25-4AA5-971A-E33BADEEF324}" dt="2023-10-26T14:15:52.219" v="355" actId="1076"/>
          <ac:spMkLst>
            <pc:docMk/>
            <pc:sldMk cId="3007747167" sldId="487"/>
            <ac:spMk id="18" creationId="{19652FC1-9C30-F733-F3C2-EC935D82ECAF}"/>
          </ac:spMkLst>
        </pc:spChg>
        <pc:spChg chg="add mod">
          <ac:chgData name="Longhao Wang" userId="2964de736bda0b76" providerId="LiveId" clId="{3A271838-4F25-4AA5-971A-E33BADEEF324}" dt="2023-10-26T14:15:56.965" v="357" actId="1076"/>
          <ac:spMkLst>
            <pc:docMk/>
            <pc:sldMk cId="3007747167" sldId="487"/>
            <ac:spMk id="19" creationId="{765FEB87-24E7-71B3-052A-038F8DE0EF27}"/>
          </ac:spMkLst>
        </pc:spChg>
        <pc:picChg chg="del">
          <ac:chgData name="Longhao Wang" userId="2964de736bda0b76" providerId="LiveId" clId="{3A271838-4F25-4AA5-971A-E33BADEEF324}" dt="2023-10-26T14:11:35.992" v="153" actId="478"/>
          <ac:picMkLst>
            <pc:docMk/>
            <pc:sldMk cId="3007747167" sldId="487"/>
            <ac:picMk id="10" creationId="{4E735FD5-92B9-9701-0CCA-06251449E3ED}"/>
          </ac:picMkLst>
        </pc:picChg>
        <pc:picChg chg="del">
          <ac:chgData name="Longhao Wang" userId="2964de736bda0b76" providerId="LiveId" clId="{3A271838-4F25-4AA5-971A-E33BADEEF324}" dt="2023-10-26T14:11:36.527" v="154" actId="478"/>
          <ac:picMkLst>
            <pc:docMk/>
            <pc:sldMk cId="3007747167" sldId="487"/>
            <ac:picMk id="12" creationId="{DFEE95F5-C72D-7059-29CA-6C07B25B170D}"/>
          </ac:picMkLst>
        </pc:picChg>
      </pc:sldChg>
      <pc:sldChg chg="add del">
        <pc:chgData name="Longhao Wang" userId="2964de736bda0b76" providerId="LiveId" clId="{3A271838-4F25-4AA5-971A-E33BADEEF324}" dt="2023-10-26T14:16:11.823" v="359" actId="47"/>
        <pc:sldMkLst>
          <pc:docMk/>
          <pc:sldMk cId="133509789" sldId="488"/>
        </pc:sldMkLst>
      </pc:sldChg>
    </pc:docChg>
  </pc:docChgLst>
  <pc:docChgLst>
    <pc:chgData name="Longhao Wang" userId="2964de736bda0b76" providerId="LiveId" clId="{9A0895B5-E6E7-45CE-A8D3-31D0852CDAB7}"/>
    <pc:docChg chg="custSel addSld delSld modSld sldOrd">
      <pc:chgData name="Longhao Wang" userId="2964de736bda0b76" providerId="LiveId" clId="{9A0895B5-E6E7-45CE-A8D3-31D0852CDAB7}" dt="2024-01-30T05:56:57.908" v="216" actId="47"/>
      <pc:docMkLst>
        <pc:docMk/>
      </pc:docMkLst>
      <pc:sldChg chg="addSp delSp modSp add mod ord">
        <pc:chgData name="Longhao Wang" userId="2964de736bda0b76" providerId="LiveId" clId="{9A0895B5-E6E7-45CE-A8D3-31D0852CDAB7}" dt="2024-01-30T05:56:55.803" v="215" actId="478"/>
        <pc:sldMkLst>
          <pc:docMk/>
          <pc:sldMk cId="1126872735" sldId="503"/>
        </pc:sldMkLst>
        <pc:spChg chg="mod">
          <ac:chgData name="Longhao Wang" userId="2964de736bda0b76" providerId="LiveId" clId="{9A0895B5-E6E7-45CE-A8D3-31D0852CDAB7}" dt="2024-01-30T05:49:54.350" v="41" actId="20577"/>
          <ac:spMkLst>
            <pc:docMk/>
            <pc:sldMk cId="1126872735" sldId="503"/>
            <ac:spMk id="3" creationId="{D24CC5C4-5605-3186-741B-8ACF8C3FAA92}"/>
          </ac:spMkLst>
        </pc:spChg>
        <pc:spChg chg="mod">
          <ac:chgData name="Longhao Wang" userId="2964de736bda0b76" providerId="LiveId" clId="{9A0895B5-E6E7-45CE-A8D3-31D0852CDAB7}" dt="2024-01-30T05:54:34.123" v="204" actId="20577"/>
          <ac:spMkLst>
            <pc:docMk/>
            <pc:sldMk cId="1126872735" sldId="503"/>
            <ac:spMk id="13" creationId="{D250F1DE-764B-4BC4-9C20-AA0367D159B2}"/>
          </ac:spMkLst>
        </pc:spChg>
        <pc:spChg chg="del">
          <ac:chgData name="Longhao Wang" userId="2964de736bda0b76" providerId="LiveId" clId="{9A0895B5-E6E7-45CE-A8D3-31D0852CDAB7}" dt="2024-01-30T05:52:21.402" v="47" actId="478"/>
          <ac:spMkLst>
            <pc:docMk/>
            <pc:sldMk cId="1126872735" sldId="503"/>
            <ac:spMk id="15" creationId="{FAB53369-51D4-20D5-020D-C22565679510}"/>
          </ac:spMkLst>
        </pc:spChg>
        <pc:picChg chg="del">
          <ac:chgData name="Longhao Wang" userId="2964de736bda0b76" providerId="LiveId" clId="{9A0895B5-E6E7-45CE-A8D3-31D0852CDAB7}" dt="2024-01-30T05:50:18.489" v="42" actId="478"/>
          <ac:picMkLst>
            <pc:docMk/>
            <pc:sldMk cId="1126872735" sldId="503"/>
            <ac:picMk id="4" creationId="{C0D85328-7CE2-590F-B2B4-AB6E23315570}"/>
          </ac:picMkLst>
        </pc:picChg>
        <pc:picChg chg="add mod">
          <ac:chgData name="Longhao Wang" userId="2964de736bda0b76" providerId="LiveId" clId="{9A0895B5-E6E7-45CE-A8D3-31D0852CDAB7}" dt="2024-01-30T05:50:24.505" v="46" actId="14100"/>
          <ac:picMkLst>
            <pc:docMk/>
            <pc:sldMk cId="1126872735" sldId="503"/>
            <ac:picMk id="6" creationId="{46EAC637-4C59-EA55-EE44-970C04596F58}"/>
          </ac:picMkLst>
        </pc:picChg>
        <pc:picChg chg="del">
          <ac:chgData name="Longhao Wang" userId="2964de736bda0b76" providerId="LiveId" clId="{9A0895B5-E6E7-45CE-A8D3-31D0852CDAB7}" dt="2024-01-30T05:50:19.142" v="43" actId="478"/>
          <ac:picMkLst>
            <pc:docMk/>
            <pc:sldMk cId="1126872735" sldId="503"/>
            <ac:picMk id="8" creationId="{CAF9251D-4424-6189-1D56-D2F6818029AF}"/>
          </ac:picMkLst>
        </pc:picChg>
        <pc:picChg chg="add mod">
          <ac:chgData name="Longhao Wang" userId="2964de736bda0b76" providerId="LiveId" clId="{9A0895B5-E6E7-45CE-A8D3-31D0852CDAB7}" dt="2024-01-30T05:52:25.336" v="50" actId="1076"/>
          <ac:picMkLst>
            <pc:docMk/>
            <pc:sldMk cId="1126872735" sldId="503"/>
            <ac:picMk id="9" creationId="{277BA57B-1EBB-81DC-6861-C015E643F64F}"/>
          </ac:picMkLst>
        </pc:picChg>
        <pc:picChg chg="add del mod">
          <ac:chgData name="Longhao Wang" userId="2964de736bda0b76" providerId="LiveId" clId="{9A0895B5-E6E7-45CE-A8D3-31D0852CDAB7}" dt="2024-01-30T05:56:55.803" v="215" actId="478"/>
          <ac:picMkLst>
            <pc:docMk/>
            <pc:sldMk cId="1126872735" sldId="503"/>
            <ac:picMk id="11" creationId="{2661CCC4-BA95-305A-BCF8-DBFFEA6AACAE}"/>
          </ac:picMkLst>
        </pc:picChg>
      </pc:sldChg>
      <pc:sldChg chg="delSp modSp add del mod">
        <pc:chgData name="Longhao Wang" userId="2964de736bda0b76" providerId="LiveId" clId="{9A0895B5-E6E7-45CE-A8D3-31D0852CDAB7}" dt="2024-01-30T05:56:57.908" v="216" actId="47"/>
        <pc:sldMkLst>
          <pc:docMk/>
          <pc:sldMk cId="3092224933" sldId="504"/>
        </pc:sldMkLst>
        <pc:spChg chg="mod">
          <ac:chgData name="Longhao Wang" userId="2964de736bda0b76" providerId="LiveId" clId="{9A0895B5-E6E7-45CE-A8D3-31D0852CDAB7}" dt="2024-01-30T05:56:37.446" v="207" actId="6549"/>
          <ac:spMkLst>
            <pc:docMk/>
            <pc:sldMk cId="3092224933" sldId="504"/>
            <ac:spMk id="13" creationId="{4C87153A-6DD1-37A2-CE91-02D08EFE6AB5}"/>
          </ac:spMkLst>
        </pc:spChg>
        <pc:picChg chg="del">
          <ac:chgData name="Longhao Wang" userId="2964de736bda0b76" providerId="LiveId" clId="{9A0895B5-E6E7-45CE-A8D3-31D0852CDAB7}" dt="2024-01-30T05:56:38.046" v="208" actId="478"/>
          <ac:picMkLst>
            <pc:docMk/>
            <pc:sldMk cId="3092224933" sldId="504"/>
            <ac:picMk id="9" creationId="{D1B29930-753B-F57A-F6D2-259B79CF3464}"/>
          </ac:picMkLst>
        </pc:picChg>
        <pc:picChg chg="del">
          <ac:chgData name="Longhao Wang" userId="2964de736bda0b76" providerId="LiveId" clId="{9A0895B5-E6E7-45CE-A8D3-31D0852CDAB7}" dt="2024-01-30T05:56:35.618" v="206" actId="478"/>
          <ac:picMkLst>
            <pc:docMk/>
            <pc:sldMk cId="3092224933" sldId="504"/>
            <ac:picMk id="11" creationId="{5E79EBF1-308F-20CD-4EEC-06950911D435}"/>
          </ac:picMkLst>
        </pc:picChg>
      </pc:sldChg>
      <pc:sldChg chg="modSp add mod ord">
        <pc:chgData name="Longhao Wang" userId="2964de736bda0b76" providerId="LiveId" clId="{9A0895B5-E6E7-45CE-A8D3-31D0852CDAB7}" dt="2024-01-30T05:56:53.973" v="214"/>
        <pc:sldMkLst>
          <pc:docMk/>
          <pc:sldMk cId="2457494891" sldId="505"/>
        </pc:sldMkLst>
        <pc:spChg chg="mod">
          <ac:chgData name="Longhao Wang" userId="2964de736bda0b76" providerId="LiveId" clId="{9A0895B5-E6E7-45CE-A8D3-31D0852CDAB7}" dt="2024-01-30T05:56:51.600" v="212" actId="6549"/>
          <ac:spMkLst>
            <pc:docMk/>
            <pc:sldMk cId="2457494891" sldId="505"/>
            <ac:spMk id="13" creationId="{01FFCE2F-F988-F986-C903-4F3F92EC8D2F}"/>
          </ac:spMkLst>
        </pc:spChg>
      </pc:sldChg>
    </pc:docChg>
  </pc:docChgLst>
  <pc:docChgLst>
    <pc:chgData name="Longhao Wang" userId="2964de736bda0b76" providerId="LiveId" clId="{62E62C3F-84ED-4DCF-929D-03FD3D34369A}"/>
    <pc:docChg chg="undo custSel addSld delSld modSld sldOrd">
      <pc:chgData name="Longhao Wang" userId="2964de736bda0b76" providerId="LiveId" clId="{62E62C3F-84ED-4DCF-929D-03FD3D34369A}" dt="2024-01-10T03:18:13.593" v="977"/>
      <pc:docMkLst>
        <pc:docMk/>
      </pc:docMkLst>
      <pc:sldChg chg="modSp mod">
        <pc:chgData name="Longhao Wang" userId="2964de736bda0b76" providerId="LiveId" clId="{62E62C3F-84ED-4DCF-929D-03FD3D34369A}" dt="2024-01-09T14:46:29.365" v="554" actId="1076"/>
        <pc:sldMkLst>
          <pc:docMk/>
          <pc:sldMk cId="0" sldId="313"/>
        </pc:sldMkLst>
        <pc:spChg chg="mod">
          <ac:chgData name="Longhao Wang" userId="2964de736bda0b76" providerId="LiveId" clId="{62E62C3F-84ED-4DCF-929D-03FD3D34369A}" dt="2024-01-09T14:46:29.365" v="554" actId="1076"/>
          <ac:spMkLst>
            <pc:docMk/>
            <pc:sldMk cId="0" sldId="313"/>
            <ac:spMk id="5" creationId="{ACD4479D-4AA4-A196-2933-39B7CF41E15F}"/>
          </ac:spMkLst>
        </pc:spChg>
        <pc:spChg chg="mod">
          <ac:chgData name="Longhao Wang" userId="2964de736bda0b76" providerId="LiveId" clId="{62E62C3F-84ED-4DCF-929D-03FD3D34369A}" dt="2024-01-09T14:46:18.402" v="552" actId="20577"/>
          <ac:spMkLst>
            <pc:docMk/>
            <pc:sldMk cId="0" sldId="313"/>
            <ac:spMk id="19" creationId="{00000000-0000-0000-0000-000000000000}"/>
          </ac:spMkLst>
        </pc:spChg>
      </pc:sldChg>
      <pc:sldChg chg="addSp modSp mod modAnim">
        <pc:chgData name="Longhao Wang" userId="2964de736bda0b76" providerId="LiveId" clId="{62E62C3F-84ED-4DCF-929D-03FD3D34369A}" dt="2024-01-10T03:18:13.593" v="977"/>
        <pc:sldMkLst>
          <pc:docMk/>
          <pc:sldMk cId="520261695" sldId="492"/>
        </pc:sldMkLst>
        <pc:spChg chg="add mod">
          <ac:chgData name="Longhao Wang" userId="2964de736bda0b76" providerId="LiveId" clId="{62E62C3F-84ED-4DCF-929D-03FD3D34369A}" dt="2024-01-10T03:05:26.665" v="681" actId="207"/>
          <ac:spMkLst>
            <pc:docMk/>
            <pc:sldMk cId="520261695" sldId="492"/>
            <ac:spMk id="4" creationId="{5DF10F0E-64F9-4D65-2DAF-2C8517CBF955}"/>
          </ac:spMkLst>
        </pc:spChg>
        <pc:spChg chg="mod">
          <ac:chgData name="Longhao Wang" userId="2964de736bda0b76" providerId="LiveId" clId="{62E62C3F-84ED-4DCF-929D-03FD3D34369A}" dt="2024-01-09T14:38:44.707" v="87" actId="20577"/>
          <ac:spMkLst>
            <pc:docMk/>
            <pc:sldMk cId="520261695" sldId="492"/>
            <ac:spMk id="16" creationId="{9D71FDEF-04F5-7453-8C6E-868B4FE2E875}"/>
          </ac:spMkLst>
        </pc:spChg>
      </pc:sldChg>
      <pc:sldChg chg="delSp modSp del mod ord">
        <pc:chgData name="Longhao Wang" userId="2964de736bda0b76" providerId="LiveId" clId="{62E62C3F-84ED-4DCF-929D-03FD3D34369A}" dt="2024-01-09T14:38:27.156" v="81" actId="47"/>
        <pc:sldMkLst>
          <pc:docMk/>
          <pc:sldMk cId="3590843205" sldId="495"/>
        </pc:sldMkLst>
        <pc:spChg chg="mod">
          <ac:chgData name="Longhao Wang" userId="2964de736bda0b76" providerId="LiveId" clId="{62E62C3F-84ED-4DCF-929D-03FD3D34369A}" dt="2024-01-09T14:33:17.379" v="25" actId="113"/>
          <ac:spMkLst>
            <pc:docMk/>
            <pc:sldMk cId="3590843205" sldId="495"/>
            <ac:spMk id="3" creationId="{260CB09C-EAC9-5EE1-64A5-A96967D72B61}"/>
          </ac:spMkLst>
        </pc:spChg>
        <pc:spChg chg="del">
          <ac:chgData name="Longhao Wang" userId="2964de736bda0b76" providerId="LiveId" clId="{62E62C3F-84ED-4DCF-929D-03FD3D34369A}" dt="2024-01-09T14:32:16.054" v="14" actId="478"/>
          <ac:spMkLst>
            <pc:docMk/>
            <pc:sldMk cId="3590843205" sldId="495"/>
            <ac:spMk id="22" creationId="{931DA1C5-8628-F5A6-9B7A-D8C66A4F8102}"/>
          </ac:spMkLst>
        </pc:spChg>
      </pc:sldChg>
      <pc:sldChg chg="delSp modSp add mod ord modAnim">
        <pc:chgData name="Longhao Wang" userId="2964de736bda0b76" providerId="LiveId" clId="{62E62C3F-84ED-4DCF-929D-03FD3D34369A}" dt="2024-01-10T03:10:28.286" v="935"/>
        <pc:sldMkLst>
          <pc:docMk/>
          <pc:sldMk cId="1702844372" sldId="496"/>
        </pc:sldMkLst>
        <pc:spChg chg="mod">
          <ac:chgData name="Longhao Wang" userId="2964de736bda0b76" providerId="LiveId" clId="{62E62C3F-84ED-4DCF-929D-03FD3D34369A}" dt="2024-01-09T14:33:33.313" v="29" actId="113"/>
          <ac:spMkLst>
            <pc:docMk/>
            <pc:sldMk cId="1702844372" sldId="496"/>
            <ac:spMk id="3" creationId="{260CB09C-EAC9-5EE1-64A5-A96967D72B61}"/>
          </ac:spMkLst>
        </pc:spChg>
        <pc:spChg chg="del mod">
          <ac:chgData name="Longhao Wang" userId="2964de736bda0b76" providerId="LiveId" clId="{62E62C3F-84ED-4DCF-929D-03FD3D34369A}" dt="2024-01-10T03:06:53.896" v="685" actId="478"/>
          <ac:spMkLst>
            <pc:docMk/>
            <pc:sldMk cId="1702844372" sldId="496"/>
            <ac:spMk id="22" creationId="{931DA1C5-8628-F5A6-9B7A-D8C66A4F8102}"/>
          </ac:spMkLst>
        </pc:spChg>
      </pc:sldChg>
      <pc:sldChg chg="delSp modSp add del mod ord">
        <pc:chgData name="Longhao Wang" userId="2964de736bda0b76" providerId="LiveId" clId="{62E62C3F-84ED-4DCF-929D-03FD3D34369A}" dt="2024-01-09T14:32:09.790" v="12" actId="47"/>
        <pc:sldMkLst>
          <pc:docMk/>
          <pc:sldMk cId="4153602987" sldId="496"/>
        </pc:sldMkLst>
        <pc:spChg chg="mod">
          <ac:chgData name="Longhao Wang" userId="2964de736bda0b76" providerId="LiveId" clId="{62E62C3F-84ED-4DCF-929D-03FD3D34369A}" dt="2024-01-09T14:29:32.417" v="2" actId="1076"/>
          <ac:spMkLst>
            <pc:docMk/>
            <pc:sldMk cId="4153602987" sldId="496"/>
            <ac:spMk id="19" creationId="{223D8968-A5B1-CD57-F5F7-2BEF8606A84A}"/>
          </ac:spMkLst>
        </pc:spChg>
        <pc:spChg chg="mod">
          <ac:chgData name="Longhao Wang" userId="2964de736bda0b76" providerId="LiveId" clId="{62E62C3F-84ED-4DCF-929D-03FD3D34369A}" dt="2024-01-09T14:29:32.417" v="2" actId="1076"/>
          <ac:spMkLst>
            <pc:docMk/>
            <pc:sldMk cId="4153602987" sldId="496"/>
            <ac:spMk id="20" creationId="{A232E855-5736-8DF3-A29D-2E597F5C809F}"/>
          </ac:spMkLst>
        </pc:spChg>
        <pc:spChg chg="del">
          <ac:chgData name="Longhao Wang" userId="2964de736bda0b76" providerId="LiveId" clId="{62E62C3F-84ED-4DCF-929D-03FD3D34369A}" dt="2024-01-09T14:29:24.970" v="1" actId="478"/>
          <ac:spMkLst>
            <pc:docMk/>
            <pc:sldMk cId="4153602987" sldId="496"/>
            <ac:spMk id="22" creationId="{931DA1C5-8628-F5A6-9B7A-D8C66A4F8102}"/>
          </ac:spMkLst>
        </pc:spChg>
        <pc:picChg chg="mod">
          <ac:chgData name="Longhao Wang" userId="2964de736bda0b76" providerId="LiveId" clId="{62E62C3F-84ED-4DCF-929D-03FD3D34369A}" dt="2024-01-09T14:29:32.417" v="2" actId="1076"/>
          <ac:picMkLst>
            <pc:docMk/>
            <pc:sldMk cId="4153602987" sldId="496"/>
            <ac:picMk id="15" creationId="{DD16621D-0075-D36E-CD57-1BD5CB937A76}"/>
          </ac:picMkLst>
        </pc:picChg>
        <pc:picChg chg="mod">
          <ac:chgData name="Longhao Wang" userId="2964de736bda0b76" providerId="LiveId" clId="{62E62C3F-84ED-4DCF-929D-03FD3D34369A}" dt="2024-01-09T14:31:18.467" v="5" actId="1076"/>
          <ac:picMkLst>
            <pc:docMk/>
            <pc:sldMk cId="4153602987" sldId="496"/>
            <ac:picMk id="17" creationId="{A4805455-5287-AEF6-8D94-6087FA3313D4}"/>
          </ac:picMkLst>
        </pc:picChg>
      </pc:sldChg>
      <pc:sldChg chg="delSp modSp add mod ord modAnim">
        <pc:chgData name="Longhao Wang" userId="2964de736bda0b76" providerId="LiveId" clId="{62E62C3F-84ED-4DCF-929D-03FD3D34369A}" dt="2024-01-10T03:16:50.072" v="966" actId="113"/>
        <pc:sldMkLst>
          <pc:docMk/>
          <pc:sldMk cId="1675787875" sldId="497"/>
        </pc:sldMkLst>
        <pc:spChg chg="mod">
          <ac:chgData name="Longhao Wang" userId="2964de736bda0b76" providerId="LiveId" clId="{62E62C3F-84ED-4DCF-929D-03FD3D34369A}" dt="2024-01-10T03:16:50.072" v="966" actId="113"/>
          <ac:spMkLst>
            <pc:docMk/>
            <pc:sldMk cId="1675787875" sldId="497"/>
            <ac:spMk id="3" creationId="{260CB09C-EAC9-5EE1-64A5-A96967D72B61}"/>
          </ac:spMkLst>
        </pc:spChg>
        <pc:spChg chg="mod">
          <ac:chgData name="Longhao Wang" userId="2964de736bda0b76" providerId="LiveId" clId="{62E62C3F-84ED-4DCF-929D-03FD3D34369A}" dt="2024-01-09T14:41:25.832" v="189" actId="20577"/>
          <ac:spMkLst>
            <pc:docMk/>
            <pc:sldMk cId="1675787875" sldId="497"/>
            <ac:spMk id="12" creationId="{6F3DCE41-7923-AB00-E12D-16EC4DE15380}"/>
          </ac:spMkLst>
        </pc:spChg>
        <pc:spChg chg="del">
          <ac:chgData name="Longhao Wang" userId="2964de736bda0b76" providerId="LiveId" clId="{62E62C3F-84ED-4DCF-929D-03FD3D34369A}" dt="2024-01-09T14:41:49.531" v="192" actId="478"/>
          <ac:spMkLst>
            <pc:docMk/>
            <pc:sldMk cId="1675787875" sldId="497"/>
            <ac:spMk id="19" creationId="{223D8968-A5B1-CD57-F5F7-2BEF8606A84A}"/>
          </ac:spMkLst>
        </pc:spChg>
        <pc:spChg chg="del">
          <ac:chgData name="Longhao Wang" userId="2964de736bda0b76" providerId="LiveId" clId="{62E62C3F-84ED-4DCF-929D-03FD3D34369A}" dt="2024-01-09T14:41:49.531" v="192" actId="478"/>
          <ac:spMkLst>
            <pc:docMk/>
            <pc:sldMk cId="1675787875" sldId="497"/>
            <ac:spMk id="20" creationId="{A232E855-5736-8DF3-A29D-2E597F5C809F}"/>
          </ac:spMkLst>
        </pc:spChg>
        <pc:spChg chg="del">
          <ac:chgData name="Longhao Wang" userId="2964de736bda0b76" providerId="LiveId" clId="{62E62C3F-84ED-4DCF-929D-03FD3D34369A}" dt="2024-01-09T14:45:43.798" v="536" actId="478"/>
          <ac:spMkLst>
            <pc:docMk/>
            <pc:sldMk cId="1675787875" sldId="497"/>
            <ac:spMk id="22" creationId="{931DA1C5-8628-F5A6-9B7A-D8C66A4F8102}"/>
          </ac:spMkLst>
        </pc:spChg>
        <pc:picChg chg="del">
          <ac:chgData name="Longhao Wang" userId="2964de736bda0b76" providerId="LiveId" clId="{62E62C3F-84ED-4DCF-929D-03FD3D34369A}" dt="2024-01-09T14:41:49.531" v="192" actId="478"/>
          <ac:picMkLst>
            <pc:docMk/>
            <pc:sldMk cId="1675787875" sldId="497"/>
            <ac:picMk id="15" creationId="{DD16621D-0075-D36E-CD57-1BD5CB937A76}"/>
          </ac:picMkLst>
        </pc:picChg>
        <pc:picChg chg="del">
          <ac:chgData name="Longhao Wang" userId="2964de736bda0b76" providerId="LiveId" clId="{62E62C3F-84ED-4DCF-929D-03FD3D34369A}" dt="2024-01-09T14:41:49.531" v="192" actId="478"/>
          <ac:picMkLst>
            <pc:docMk/>
            <pc:sldMk cId="1675787875" sldId="497"/>
            <ac:picMk id="17" creationId="{A4805455-5287-AEF6-8D94-6087FA3313D4}"/>
          </ac:picMkLst>
        </pc:picChg>
      </pc:sldChg>
      <pc:sldChg chg="delSp modSp add del mod ord">
        <pc:chgData name="Longhao Wang" userId="2964de736bda0b76" providerId="LiveId" clId="{62E62C3F-84ED-4DCF-929D-03FD3D34369A}" dt="2024-01-09T14:38:26.017" v="80" actId="47"/>
        <pc:sldMkLst>
          <pc:docMk/>
          <pc:sldMk cId="2061231602" sldId="497"/>
        </pc:sldMkLst>
        <pc:spChg chg="mod">
          <ac:chgData name="Longhao Wang" userId="2964de736bda0b76" providerId="LiveId" clId="{62E62C3F-84ED-4DCF-929D-03FD3D34369A}" dt="2024-01-09T14:32:53.797" v="21" actId="113"/>
          <ac:spMkLst>
            <pc:docMk/>
            <pc:sldMk cId="2061231602" sldId="497"/>
            <ac:spMk id="3" creationId="{260CB09C-EAC9-5EE1-64A5-A96967D72B61}"/>
          </ac:spMkLst>
        </pc:spChg>
        <pc:spChg chg="del">
          <ac:chgData name="Longhao Wang" userId="2964de736bda0b76" providerId="LiveId" clId="{62E62C3F-84ED-4DCF-929D-03FD3D34369A}" dt="2024-01-09T14:32:43.563" v="19" actId="478"/>
          <ac:spMkLst>
            <pc:docMk/>
            <pc:sldMk cId="2061231602" sldId="497"/>
            <ac:spMk id="19" creationId="{223D8968-A5B1-CD57-F5F7-2BEF8606A84A}"/>
          </ac:spMkLst>
        </pc:spChg>
        <pc:spChg chg="del">
          <ac:chgData name="Longhao Wang" userId="2964de736bda0b76" providerId="LiveId" clId="{62E62C3F-84ED-4DCF-929D-03FD3D34369A}" dt="2024-01-09T14:32:43.563" v="19" actId="478"/>
          <ac:spMkLst>
            <pc:docMk/>
            <pc:sldMk cId="2061231602" sldId="497"/>
            <ac:spMk id="20" creationId="{A232E855-5736-8DF3-A29D-2E597F5C809F}"/>
          </ac:spMkLst>
        </pc:spChg>
        <pc:picChg chg="del">
          <ac:chgData name="Longhao Wang" userId="2964de736bda0b76" providerId="LiveId" clId="{62E62C3F-84ED-4DCF-929D-03FD3D34369A}" dt="2024-01-09T14:32:43.563" v="19" actId="478"/>
          <ac:picMkLst>
            <pc:docMk/>
            <pc:sldMk cId="2061231602" sldId="497"/>
            <ac:picMk id="15" creationId="{DD16621D-0075-D36E-CD57-1BD5CB937A76}"/>
          </ac:picMkLst>
        </pc:picChg>
        <pc:picChg chg="del">
          <ac:chgData name="Longhao Wang" userId="2964de736bda0b76" providerId="LiveId" clId="{62E62C3F-84ED-4DCF-929D-03FD3D34369A}" dt="2024-01-09T14:32:43.563" v="19" actId="478"/>
          <ac:picMkLst>
            <pc:docMk/>
            <pc:sldMk cId="2061231602" sldId="497"/>
            <ac:picMk id="17" creationId="{A4805455-5287-AEF6-8D94-6087FA3313D4}"/>
          </ac:picMkLst>
        </pc:picChg>
      </pc:sldChg>
      <pc:sldChg chg="modSp add mod">
        <pc:chgData name="Longhao Wang" userId="2964de736bda0b76" providerId="LiveId" clId="{62E62C3F-84ED-4DCF-929D-03FD3D34369A}" dt="2024-01-10T03:15:04.081" v="937" actId="113"/>
        <pc:sldMkLst>
          <pc:docMk/>
          <pc:sldMk cId="26428278" sldId="498"/>
        </pc:sldMkLst>
        <pc:spChg chg="mod">
          <ac:chgData name="Longhao Wang" userId="2964de736bda0b76" providerId="LiveId" clId="{62E62C3F-84ED-4DCF-929D-03FD3D34369A}" dt="2024-01-10T03:15:04.081" v="937" actId="113"/>
          <ac:spMkLst>
            <pc:docMk/>
            <pc:sldMk cId="26428278" sldId="498"/>
            <ac:spMk id="22" creationId="{931DA1C5-8628-F5A6-9B7A-D8C66A4F8102}"/>
          </ac:spMkLst>
        </pc:spChg>
      </pc:sldChg>
      <pc:sldChg chg="add del">
        <pc:chgData name="Longhao Wang" userId="2964de736bda0b76" providerId="LiveId" clId="{62E62C3F-84ED-4DCF-929D-03FD3D34369A}" dt="2024-01-10T03:16:19.879" v="957"/>
        <pc:sldMkLst>
          <pc:docMk/>
          <pc:sldMk cId="3433344579" sldId="499"/>
        </pc:sldMkLst>
      </pc:sldChg>
    </pc:docChg>
  </pc:docChgLst>
  <pc:docChgLst>
    <pc:chgData name="Wang Longhao" userId="2964de736bda0b76" providerId="LiveId" clId="{16D2A6DE-BF1E-42B3-898C-6E9D3AD548BE}"/>
    <pc:docChg chg="undo custSel modSld modShowInfo">
      <pc:chgData name="Wang Longhao" userId="2964de736bda0b76" providerId="LiveId" clId="{16D2A6DE-BF1E-42B3-898C-6E9D3AD548BE}" dt="2024-04-14T13:53:15.774" v="265" actId="113"/>
      <pc:docMkLst>
        <pc:docMk/>
      </pc:docMkLst>
      <pc:sldChg chg="modSp mod">
        <pc:chgData name="Wang Longhao" userId="2964de736bda0b76" providerId="LiveId" clId="{16D2A6DE-BF1E-42B3-898C-6E9D3AD548BE}" dt="2024-04-14T13:49:49.550" v="245" actId="255"/>
        <pc:sldMkLst>
          <pc:docMk/>
          <pc:sldMk cId="1702844372" sldId="496"/>
        </pc:sldMkLst>
        <pc:spChg chg="mod">
          <ac:chgData name="Wang Longhao" userId="2964de736bda0b76" providerId="LiveId" clId="{16D2A6DE-BF1E-42B3-898C-6E9D3AD548BE}" dt="2024-04-14T13:49:49.550" v="245" actId="255"/>
          <ac:spMkLst>
            <pc:docMk/>
            <pc:sldMk cId="1702844372" sldId="496"/>
            <ac:spMk id="18" creationId="{CDAF61CF-43A4-9FA0-AA68-4A03A198188F}"/>
          </ac:spMkLst>
        </pc:spChg>
      </pc:sldChg>
      <pc:sldChg chg="modSp mod">
        <pc:chgData name="Wang Longhao" userId="2964de736bda0b76" providerId="LiveId" clId="{16D2A6DE-BF1E-42B3-898C-6E9D3AD548BE}" dt="2024-04-14T13:50:30.162" v="256" actId="14100"/>
        <pc:sldMkLst>
          <pc:docMk/>
          <pc:sldMk cId="1675787875" sldId="497"/>
        </pc:sldMkLst>
        <pc:spChg chg="mod">
          <ac:chgData name="Wang Longhao" userId="2964de736bda0b76" providerId="LiveId" clId="{16D2A6DE-BF1E-42B3-898C-6E9D3AD548BE}" dt="2024-04-14T13:50:30.162" v="256" actId="14100"/>
          <ac:spMkLst>
            <pc:docMk/>
            <pc:sldMk cId="1675787875" sldId="497"/>
            <ac:spMk id="10" creationId="{A68BD3B0-5E04-F4AF-6B4E-4730A707D9F6}"/>
          </ac:spMkLst>
        </pc:spChg>
      </pc:sldChg>
      <pc:sldChg chg="modSp mod">
        <pc:chgData name="Wang Longhao" userId="2964de736bda0b76" providerId="LiveId" clId="{16D2A6DE-BF1E-42B3-898C-6E9D3AD548BE}" dt="2024-04-14T08:41:33.760" v="244" actId="20577"/>
        <pc:sldMkLst>
          <pc:docMk/>
          <pc:sldMk cId="484105920" sldId="499"/>
        </pc:sldMkLst>
        <pc:spChg chg="mod">
          <ac:chgData name="Wang Longhao" userId="2964de736bda0b76" providerId="LiveId" clId="{16D2A6DE-BF1E-42B3-898C-6E9D3AD548BE}" dt="2024-04-14T08:41:33.760" v="244" actId="20577"/>
          <ac:spMkLst>
            <pc:docMk/>
            <pc:sldMk cId="484105920" sldId="499"/>
            <ac:spMk id="8" creationId="{098B160E-B58D-5B00-5A32-EDEFD7CF1336}"/>
          </ac:spMkLst>
        </pc:spChg>
      </pc:sldChg>
      <pc:sldChg chg="modSp mod">
        <pc:chgData name="Wang Longhao" userId="2964de736bda0b76" providerId="LiveId" clId="{16D2A6DE-BF1E-42B3-898C-6E9D3AD548BE}" dt="2024-04-14T13:50:58.540" v="261" actId="33524"/>
        <pc:sldMkLst>
          <pc:docMk/>
          <pc:sldMk cId="2888236351" sldId="501"/>
        </pc:sldMkLst>
        <pc:spChg chg="mod">
          <ac:chgData name="Wang Longhao" userId="2964de736bda0b76" providerId="LiveId" clId="{16D2A6DE-BF1E-42B3-898C-6E9D3AD548BE}" dt="2024-04-12T07:05:01.621" v="17" actId="313"/>
          <ac:spMkLst>
            <pc:docMk/>
            <pc:sldMk cId="2888236351" sldId="501"/>
            <ac:spMk id="2" creationId="{B95BE90E-2484-E759-AE5A-1314AB2774DD}"/>
          </ac:spMkLst>
        </pc:spChg>
        <pc:spChg chg="mod">
          <ac:chgData name="Wang Longhao" userId="2964de736bda0b76" providerId="LiveId" clId="{16D2A6DE-BF1E-42B3-898C-6E9D3AD548BE}" dt="2024-04-12T06:09:16.047" v="10" actId="14100"/>
          <ac:spMkLst>
            <pc:docMk/>
            <pc:sldMk cId="2888236351" sldId="501"/>
            <ac:spMk id="8" creationId="{EC9384DA-2CE5-B8F5-DC99-C7502AB04BFB}"/>
          </ac:spMkLst>
        </pc:spChg>
        <pc:spChg chg="mod">
          <ac:chgData name="Wang Longhao" userId="2964de736bda0b76" providerId="LiveId" clId="{16D2A6DE-BF1E-42B3-898C-6E9D3AD548BE}" dt="2024-04-14T13:50:58.540" v="261" actId="33524"/>
          <ac:spMkLst>
            <pc:docMk/>
            <pc:sldMk cId="2888236351" sldId="501"/>
            <ac:spMk id="10" creationId="{1FCD019F-10EF-5E55-AA71-2AD0D89C6500}"/>
          </ac:spMkLst>
        </pc:spChg>
        <pc:picChg chg="mod">
          <ac:chgData name="Wang Longhao" userId="2964de736bda0b76" providerId="LiveId" clId="{16D2A6DE-BF1E-42B3-898C-6E9D3AD548BE}" dt="2024-04-12T06:09:11.897" v="9" actId="1076"/>
          <ac:picMkLst>
            <pc:docMk/>
            <pc:sldMk cId="2888236351" sldId="501"/>
            <ac:picMk id="7" creationId="{E650CB7B-EB5D-0A31-436F-1B993CA165B4}"/>
          </ac:picMkLst>
        </pc:picChg>
      </pc:sldChg>
      <pc:sldChg chg="modSp mod">
        <pc:chgData name="Wang Longhao" userId="2964de736bda0b76" providerId="LiveId" clId="{16D2A6DE-BF1E-42B3-898C-6E9D3AD548BE}" dt="2024-04-14T13:53:15.774" v="265" actId="113"/>
        <pc:sldMkLst>
          <pc:docMk/>
          <pc:sldMk cId="3210377" sldId="506"/>
        </pc:sldMkLst>
        <pc:spChg chg="mod">
          <ac:chgData name="Wang Longhao" userId="2964de736bda0b76" providerId="LiveId" clId="{16D2A6DE-BF1E-42B3-898C-6E9D3AD548BE}" dt="2024-04-14T13:53:15.774" v="265" actId="113"/>
          <ac:spMkLst>
            <pc:docMk/>
            <pc:sldMk cId="3210377" sldId="506"/>
            <ac:spMk id="2" creationId="{497F0954-6C0D-CF71-D00F-174FD1896107}"/>
          </ac:spMkLst>
        </pc:spChg>
      </pc:sldChg>
      <pc:sldChg chg="modSp mod">
        <pc:chgData name="Wang Longhao" userId="2964de736bda0b76" providerId="LiveId" clId="{16D2A6DE-BF1E-42B3-898C-6E9D3AD548BE}" dt="2024-04-12T07:09:45.105" v="194" actId="20577"/>
        <pc:sldMkLst>
          <pc:docMk/>
          <pc:sldMk cId="3981455179" sldId="515"/>
        </pc:sldMkLst>
        <pc:spChg chg="mod">
          <ac:chgData name="Wang Longhao" userId="2964de736bda0b76" providerId="LiveId" clId="{16D2A6DE-BF1E-42B3-898C-6E9D3AD548BE}" dt="2024-04-12T07:09:45.105" v="194" actId="20577"/>
          <ac:spMkLst>
            <pc:docMk/>
            <pc:sldMk cId="3981455179" sldId="515"/>
            <ac:spMk id="2" creationId="{5D3B4719-A37B-EEDC-C271-6E16B4F57F80}"/>
          </ac:spMkLst>
        </pc:spChg>
      </pc:sldChg>
      <pc:sldChg chg="modNotesTx">
        <pc:chgData name="Wang Longhao" userId="2964de736bda0b76" providerId="LiveId" clId="{16D2A6DE-BF1E-42B3-898C-6E9D3AD548BE}" dt="2024-04-12T05:54:59.172" v="6" actId="20577"/>
        <pc:sldMkLst>
          <pc:docMk/>
          <pc:sldMk cId="2179352923" sldId="517"/>
        </pc:sldMkLst>
      </pc:sldChg>
      <pc:sldChg chg="delSp mod">
        <pc:chgData name="Wang Longhao" userId="2964de736bda0b76" providerId="LiveId" clId="{16D2A6DE-BF1E-42B3-898C-6E9D3AD548BE}" dt="2024-04-12T05:30:06.823" v="0" actId="478"/>
        <pc:sldMkLst>
          <pc:docMk/>
          <pc:sldMk cId="1687387887" sldId="522"/>
        </pc:sldMkLst>
        <pc:spChg chg="del">
          <ac:chgData name="Wang Longhao" userId="2964de736bda0b76" providerId="LiveId" clId="{16D2A6DE-BF1E-42B3-898C-6E9D3AD548BE}" dt="2024-04-12T05:30:06.823" v="0" actId="478"/>
          <ac:spMkLst>
            <pc:docMk/>
            <pc:sldMk cId="1687387887" sldId="522"/>
            <ac:spMk id="10" creationId="{9B5FFA89-DA6A-93B8-3C25-F404756AACFB}"/>
          </ac:spMkLst>
        </pc:spChg>
      </pc:sldChg>
      <pc:sldChg chg="delSp mod">
        <pc:chgData name="Wang Longhao" userId="2964de736bda0b76" providerId="LiveId" clId="{16D2A6DE-BF1E-42B3-898C-6E9D3AD548BE}" dt="2024-04-12T05:30:11.470" v="1" actId="478"/>
        <pc:sldMkLst>
          <pc:docMk/>
          <pc:sldMk cId="2964177660" sldId="523"/>
        </pc:sldMkLst>
        <pc:spChg chg="del">
          <ac:chgData name="Wang Longhao" userId="2964de736bda0b76" providerId="LiveId" clId="{16D2A6DE-BF1E-42B3-898C-6E9D3AD548BE}" dt="2024-04-12T05:30:11.470" v="1" actId="478"/>
          <ac:spMkLst>
            <pc:docMk/>
            <pc:sldMk cId="2964177660" sldId="523"/>
            <ac:spMk id="10" creationId="{9B5FFA89-DA6A-93B8-3C25-F404756AACFB}"/>
          </ac:spMkLst>
        </pc:spChg>
      </pc:sldChg>
      <pc:sldChg chg="delSp mod">
        <pc:chgData name="Wang Longhao" userId="2964de736bda0b76" providerId="LiveId" clId="{16D2A6DE-BF1E-42B3-898C-6E9D3AD548BE}" dt="2024-04-12T05:30:15.799" v="2" actId="478"/>
        <pc:sldMkLst>
          <pc:docMk/>
          <pc:sldMk cId="1169649423" sldId="524"/>
        </pc:sldMkLst>
        <pc:spChg chg="del">
          <ac:chgData name="Wang Longhao" userId="2964de736bda0b76" providerId="LiveId" clId="{16D2A6DE-BF1E-42B3-898C-6E9D3AD548BE}" dt="2024-04-12T05:30:15.799" v="2" actId="478"/>
          <ac:spMkLst>
            <pc:docMk/>
            <pc:sldMk cId="1169649423" sldId="524"/>
            <ac:spMk id="10" creationId="{9B5FFA89-DA6A-93B8-3C25-F404756AACFB}"/>
          </ac:spMkLst>
        </pc:spChg>
      </pc:sldChg>
      <pc:sldChg chg="delSp mod">
        <pc:chgData name="Wang Longhao" userId="2964de736bda0b76" providerId="LiveId" clId="{16D2A6DE-BF1E-42B3-898C-6E9D3AD548BE}" dt="2024-04-12T05:30:20.136" v="3" actId="478"/>
        <pc:sldMkLst>
          <pc:docMk/>
          <pc:sldMk cId="117673462" sldId="525"/>
        </pc:sldMkLst>
        <pc:spChg chg="del">
          <ac:chgData name="Wang Longhao" userId="2964de736bda0b76" providerId="LiveId" clId="{16D2A6DE-BF1E-42B3-898C-6E9D3AD548BE}" dt="2024-04-12T05:30:20.136" v="3" actId="478"/>
          <ac:spMkLst>
            <pc:docMk/>
            <pc:sldMk cId="117673462" sldId="525"/>
            <ac:spMk id="10" creationId="{9B5FFA89-DA6A-93B8-3C25-F404756AACFB}"/>
          </ac:spMkLst>
        </pc:spChg>
      </pc:sldChg>
      <pc:sldChg chg="addSp delSp modSp mod">
        <pc:chgData name="Wang Longhao" userId="2964de736bda0b76" providerId="LiveId" clId="{16D2A6DE-BF1E-42B3-898C-6E9D3AD548BE}" dt="2024-04-12T07:11:50.433" v="215" actId="478"/>
        <pc:sldMkLst>
          <pc:docMk/>
          <pc:sldMk cId="3263361038" sldId="526"/>
        </pc:sldMkLst>
        <pc:spChg chg="add del mod">
          <ac:chgData name="Wang Longhao" userId="2964de736bda0b76" providerId="LiveId" clId="{16D2A6DE-BF1E-42B3-898C-6E9D3AD548BE}" dt="2024-04-12T07:11:50.433" v="215" actId="478"/>
          <ac:spMkLst>
            <pc:docMk/>
            <pc:sldMk cId="3263361038" sldId="526"/>
            <ac:spMk id="6" creationId="{193F2099-DDA4-2E75-A9A3-10A7639A6BD3}"/>
          </ac:spMkLst>
        </pc:spChg>
        <pc:picChg chg="mod">
          <ac:chgData name="Wang Longhao" userId="2964de736bda0b76" providerId="LiveId" clId="{16D2A6DE-BF1E-42B3-898C-6E9D3AD548BE}" dt="2024-04-12T06:11:06.780" v="12" actId="1076"/>
          <ac:picMkLst>
            <pc:docMk/>
            <pc:sldMk cId="3263361038" sldId="526"/>
            <ac:picMk id="7" creationId="{663A3A4F-5A9A-16D8-D751-BE2CC0F23C63}"/>
          </ac:picMkLst>
        </pc:picChg>
      </pc:sldChg>
    </pc:docChg>
  </pc:docChgLst>
  <pc:docChgLst>
    <pc:chgData name="Longhao Wang" userId="2964de736bda0b76" providerId="LiveId" clId="{8F5DCC67-C2F3-4456-9CB5-35527D3AEE8E}"/>
    <pc:docChg chg="undo custSel addSld delSld modSld sldOrd">
      <pc:chgData name="Longhao Wang" userId="2964de736bda0b76" providerId="LiveId" clId="{8F5DCC67-C2F3-4456-9CB5-35527D3AEE8E}" dt="2024-04-11T17:10:57.581" v="4074" actId="20577"/>
      <pc:docMkLst>
        <pc:docMk/>
      </pc:docMkLst>
      <pc:sldChg chg="addSp delSp modSp del mod ord">
        <pc:chgData name="Longhao Wang" userId="2964de736bda0b76" providerId="LiveId" clId="{8F5DCC67-C2F3-4456-9CB5-35527D3AEE8E}" dt="2024-04-11T03:36:30.026" v="2208" actId="47"/>
        <pc:sldMkLst>
          <pc:docMk/>
          <pc:sldMk cId="2521489476" sldId="489"/>
        </pc:sldMkLst>
        <pc:spChg chg="del">
          <ac:chgData name="Longhao Wang" userId="2964de736bda0b76" providerId="LiveId" clId="{8F5DCC67-C2F3-4456-9CB5-35527D3AEE8E}" dt="2024-04-10T15:01:26.770" v="1518" actId="478"/>
          <ac:spMkLst>
            <pc:docMk/>
            <pc:sldMk cId="2521489476" sldId="489"/>
            <ac:spMk id="2" creationId="{00000000-0000-0000-0000-000000000000}"/>
          </ac:spMkLst>
        </pc:spChg>
        <pc:spChg chg="add del mod">
          <ac:chgData name="Longhao Wang" userId="2964de736bda0b76" providerId="LiveId" clId="{8F5DCC67-C2F3-4456-9CB5-35527D3AEE8E}" dt="2024-04-10T15:01:40.016" v="1531" actId="478"/>
          <ac:spMkLst>
            <pc:docMk/>
            <pc:sldMk cId="2521489476" sldId="489"/>
            <ac:spMk id="10" creationId="{4BA61F17-5002-73C4-115A-D924C8EA2CC1}"/>
          </ac:spMkLst>
        </pc:spChg>
        <pc:spChg chg="add mod">
          <ac:chgData name="Longhao Wang" userId="2964de736bda0b76" providerId="LiveId" clId="{8F5DCC67-C2F3-4456-9CB5-35527D3AEE8E}" dt="2024-04-10T15:01:32.621" v="1530" actId="20577"/>
          <ac:spMkLst>
            <pc:docMk/>
            <pc:sldMk cId="2521489476" sldId="489"/>
            <ac:spMk id="11" creationId="{10BBA133-7B58-F001-3CB0-169DE8CB4BA6}"/>
          </ac:spMkLst>
        </pc:spChg>
        <pc:picChg chg="del">
          <ac:chgData name="Longhao Wang" userId="2964de736bda0b76" providerId="LiveId" clId="{8F5DCC67-C2F3-4456-9CB5-35527D3AEE8E}" dt="2024-04-11T02:59:19.932" v="1600" actId="478"/>
          <ac:picMkLst>
            <pc:docMk/>
            <pc:sldMk cId="2521489476" sldId="489"/>
            <ac:picMk id="4" creationId="{5065C8DD-B91F-592F-8A41-8BF4150ECFFC}"/>
          </ac:picMkLst>
        </pc:picChg>
        <pc:picChg chg="add del mod">
          <ac:chgData name="Longhao Wang" userId="2964de736bda0b76" providerId="LiveId" clId="{8F5DCC67-C2F3-4456-9CB5-35527D3AEE8E}" dt="2024-04-11T02:59:32.434" v="1603" actId="478"/>
          <ac:picMkLst>
            <pc:docMk/>
            <pc:sldMk cId="2521489476" sldId="489"/>
            <ac:picMk id="7" creationId="{7B9A5DDE-FF38-6A6F-A715-F8AB491C594C}"/>
          </ac:picMkLst>
        </pc:picChg>
        <pc:picChg chg="add del mod">
          <ac:chgData name="Longhao Wang" userId="2964de736bda0b76" providerId="LiveId" clId="{8F5DCC67-C2F3-4456-9CB5-35527D3AEE8E}" dt="2024-04-11T03:01:01.420" v="1607" actId="478"/>
          <ac:picMkLst>
            <pc:docMk/>
            <pc:sldMk cId="2521489476" sldId="489"/>
            <ac:picMk id="12" creationId="{30BFB7FE-23D7-29A9-5CFE-5FEBCAB56240}"/>
          </ac:picMkLst>
        </pc:picChg>
        <pc:picChg chg="add mod">
          <ac:chgData name="Longhao Wang" userId="2964de736bda0b76" providerId="LiveId" clId="{8F5DCC67-C2F3-4456-9CB5-35527D3AEE8E}" dt="2024-04-11T03:02:17.157" v="1612" actId="1076"/>
          <ac:picMkLst>
            <pc:docMk/>
            <pc:sldMk cId="2521489476" sldId="489"/>
            <ac:picMk id="15" creationId="{60B12014-2EA7-B58B-4D45-A2A50DAE44F0}"/>
          </ac:picMkLst>
        </pc:picChg>
      </pc:sldChg>
      <pc:sldChg chg="addSp delSp modSp mod modNotesTx">
        <pc:chgData name="Longhao Wang" userId="2964de736bda0b76" providerId="LiveId" clId="{8F5DCC67-C2F3-4456-9CB5-35527D3AEE8E}" dt="2024-04-11T16:59:39.405" v="4021" actId="14100"/>
        <pc:sldMkLst>
          <pc:docMk/>
          <pc:sldMk cId="1702844372" sldId="496"/>
        </pc:sldMkLst>
        <pc:spChg chg="add mod">
          <ac:chgData name="Longhao Wang" userId="2964de736bda0b76" providerId="LiveId" clId="{8F5DCC67-C2F3-4456-9CB5-35527D3AEE8E}" dt="2024-04-11T11:30:57.094" v="2828" actId="313"/>
          <ac:spMkLst>
            <pc:docMk/>
            <pc:sldMk cId="1702844372" sldId="496"/>
            <ac:spMk id="2" creationId="{61AF08CF-1085-A889-F642-857CB9AF4153}"/>
          </ac:spMkLst>
        </pc:spChg>
        <pc:spChg chg="add mod">
          <ac:chgData name="Longhao Wang" userId="2964de736bda0b76" providerId="LiveId" clId="{8F5DCC67-C2F3-4456-9CB5-35527D3AEE8E}" dt="2024-04-11T16:59:27.709" v="4018"/>
          <ac:spMkLst>
            <pc:docMk/>
            <pc:sldMk cId="1702844372" sldId="496"/>
            <ac:spMk id="3" creationId="{B138A59E-224F-1A0D-CCCF-03385DB5DF44}"/>
          </ac:spMkLst>
        </pc:spChg>
        <pc:spChg chg="add mod">
          <ac:chgData name="Longhao Wang" userId="2964de736bda0b76" providerId="LiveId" clId="{8F5DCC67-C2F3-4456-9CB5-35527D3AEE8E}" dt="2024-04-11T16:59:39.405" v="4021" actId="14100"/>
          <ac:spMkLst>
            <pc:docMk/>
            <pc:sldMk cId="1702844372" sldId="496"/>
            <ac:spMk id="4" creationId="{F2755B43-D97E-E83D-E0D6-A88A87F3F800}"/>
          </ac:spMkLst>
        </pc:spChg>
        <pc:spChg chg="del">
          <ac:chgData name="Longhao Wang" userId="2964de736bda0b76" providerId="LiveId" clId="{8F5DCC67-C2F3-4456-9CB5-35527D3AEE8E}" dt="2024-04-10T15:03:19.309" v="1570" actId="478"/>
          <ac:spMkLst>
            <pc:docMk/>
            <pc:sldMk cId="1702844372" sldId="496"/>
            <ac:spMk id="12" creationId="{6F3DCE41-7923-AB00-E12D-16EC4DE15380}"/>
          </ac:spMkLst>
        </pc:spChg>
        <pc:spChg chg="mod">
          <ac:chgData name="Longhao Wang" userId="2964de736bda0b76" providerId="LiveId" clId="{8F5DCC67-C2F3-4456-9CB5-35527D3AEE8E}" dt="2024-04-11T07:21:01.313" v="2524" actId="12"/>
          <ac:spMkLst>
            <pc:docMk/>
            <pc:sldMk cId="1702844372" sldId="496"/>
            <ac:spMk id="18" creationId="{CDAF61CF-43A4-9FA0-AA68-4A03A198188F}"/>
          </ac:spMkLst>
        </pc:spChg>
        <pc:spChg chg="mod">
          <ac:chgData name="Longhao Wang" userId="2964de736bda0b76" providerId="LiveId" clId="{8F5DCC67-C2F3-4456-9CB5-35527D3AEE8E}" dt="2024-04-11T04:07:32.988" v="2483" actId="1076"/>
          <ac:spMkLst>
            <pc:docMk/>
            <pc:sldMk cId="1702844372" sldId="496"/>
            <ac:spMk id="19" creationId="{223D8968-A5B1-CD57-F5F7-2BEF8606A84A}"/>
          </ac:spMkLst>
        </pc:spChg>
        <pc:picChg chg="mod">
          <ac:chgData name="Longhao Wang" userId="2964de736bda0b76" providerId="LiveId" clId="{8F5DCC67-C2F3-4456-9CB5-35527D3AEE8E}" dt="2024-04-11T04:08:53.622" v="2508" actId="1076"/>
          <ac:picMkLst>
            <pc:docMk/>
            <pc:sldMk cId="1702844372" sldId="496"/>
            <ac:picMk id="16" creationId="{28E54D37-92A3-941D-B8EB-88CAC6F20E2A}"/>
          </ac:picMkLst>
        </pc:picChg>
      </pc:sldChg>
      <pc:sldChg chg="addSp delSp modSp mod modNotesTx">
        <pc:chgData name="Longhao Wang" userId="2964de736bda0b76" providerId="LiveId" clId="{8F5DCC67-C2F3-4456-9CB5-35527D3AEE8E}" dt="2024-04-11T17:01:12.937" v="4041" actId="20577"/>
        <pc:sldMkLst>
          <pc:docMk/>
          <pc:sldMk cId="1675787875" sldId="497"/>
        </pc:sldMkLst>
        <pc:spChg chg="mod">
          <ac:chgData name="Longhao Wang" userId="2964de736bda0b76" providerId="LiveId" clId="{8F5DCC67-C2F3-4456-9CB5-35527D3AEE8E}" dt="2024-04-11T07:29:57.642" v="2722" actId="14100"/>
          <ac:spMkLst>
            <pc:docMk/>
            <pc:sldMk cId="1675787875" sldId="497"/>
            <ac:spMk id="2" creationId="{784BEFFA-6576-E286-6458-ADE74EC012CF}"/>
          </ac:spMkLst>
        </pc:spChg>
        <pc:spChg chg="add mod">
          <ac:chgData name="Longhao Wang" userId="2964de736bda0b76" providerId="LiveId" clId="{8F5DCC67-C2F3-4456-9CB5-35527D3AEE8E}" dt="2024-04-11T11:30:54.831" v="2827" actId="313"/>
          <ac:spMkLst>
            <pc:docMk/>
            <pc:sldMk cId="1675787875" sldId="497"/>
            <ac:spMk id="3" creationId="{1449247C-1014-2E32-4BAB-8BCD425D3647}"/>
          </ac:spMkLst>
        </pc:spChg>
        <pc:spChg chg="mod">
          <ac:chgData name="Longhao Wang" userId="2964de736bda0b76" providerId="LiveId" clId="{8F5DCC67-C2F3-4456-9CB5-35527D3AEE8E}" dt="2024-04-11T16:01:51.581" v="2931" actId="12"/>
          <ac:spMkLst>
            <pc:docMk/>
            <pc:sldMk cId="1675787875" sldId="497"/>
            <ac:spMk id="10" creationId="{A68BD3B0-5E04-F4AF-6B4E-4730A707D9F6}"/>
          </ac:spMkLst>
        </pc:spChg>
        <pc:spChg chg="del">
          <ac:chgData name="Longhao Wang" userId="2964de736bda0b76" providerId="LiveId" clId="{8F5DCC67-C2F3-4456-9CB5-35527D3AEE8E}" dt="2024-04-10T15:03:23.066" v="1572" actId="478"/>
          <ac:spMkLst>
            <pc:docMk/>
            <pc:sldMk cId="1675787875" sldId="497"/>
            <ac:spMk id="12" creationId="{6F3DCE41-7923-AB00-E12D-16EC4DE15380}"/>
          </ac:spMkLst>
        </pc:spChg>
      </pc:sldChg>
      <pc:sldChg chg="addSp delSp modSp mod">
        <pc:chgData name="Longhao Wang" userId="2964de736bda0b76" providerId="LiveId" clId="{8F5DCC67-C2F3-4456-9CB5-35527D3AEE8E}" dt="2024-04-11T03:09:31.332" v="1624" actId="1582"/>
        <pc:sldMkLst>
          <pc:docMk/>
          <pc:sldMk cId="484105920" sldId="499"/>
        </pc:sldMkLst>
        <pc:spChg chg="add del mod">
          <ac:chgData name="Longhao Wang" userId="2964de736bda0b76" providerId="LiveId" clId="{8F5DCC67-C2F3-4456-9CB5-35527D3AEE8E}" dt="2024-04-10T13:22:13.376" v="8" actId="478"/>
          <ac:spMkLst>
            <pc:docMk/>
            <pc:sldMk cId="484105920" sldId="499"/>
            <ac:spMk id="3" creationId="{60923D5F-7BD6-FB19-2A29-6E15283EBA99}"/>
          </ac:spMkLst>
        </pc:spChg>
        <pc:spChg chg="add del mod">
          <ac:chgData name="Longhao Wang" userId="2964de736bda0b76" providerId="LiveId" clId="{8F5DCC67-C2F3-4456-9CB5-35527D3AEE8E}" dt="2024-04-11T03:09:31.332" v="1624" actId="1582"/>
          <ac:spMkLst>
            <pc:docMk/>
            <pc:sldMk cId="484105920" sldId="499"/>
            <ac:spMk id="5" creationId="{26C1F04C-7F19-6D4D-8830-DE0307C85FC5}"/>
          </ac:spMkLst>
        </pc:spChg>
        <pc:spChg chg="add del">
          <ac:chgData name="Longhao Wang" userId="2964de736bda0b76" providerId="LiveId" clId="{8F5DCC67-C2F3-4456-9CB5-35527D3AEE8E}" dt="2024-04-10T13:22:11.145" v="5" actId="22"/>
          <ac:spMkLst>
            <pc:docMk/>
            <pc:sldMk cId="484105920" sldId="499"/>
            <ac:spMk id="7" creationId="{CB80DE48-F4A8-ABAE-D2A8-8F6935A02AD2}"/>
          </ac:spMkLst>
        </pc:spChg>
        <pc:spChg chg="add mod">
          <ac:chgData name="Longhao Wang" userId="2964de736bda0b76" providerId="LiveId" clId="{8F5DCC67-C2F3-4456-9CB5-35527D3AEE8E}" dt="2024-04-10T13:25:22.284" v="111" actId="1076"/>
          <ac:spMkLst>
            <pc:docMk/>
            <pc:sldMk cId="484105920" sldId="499"/>
            <ac:spMk id="8" creationId="{098B160E-B58D-5B00-5A32-EDEFD7CF1336}"/>
          </ac:spMkLst>
        </pc:spChg>
        <pc:picChg chg="add mod">
          <ac:chgData name="Longhao Wang" userId="2964de736bda0b76" providerId="LiveId" clId="{8F5DCC67-C2F3-4456-9CB5-35527D3AEE8E}" dt="2024-04-10T13:25:36.645" v="113" actId="1076"/>
          <ac:picMkLst>
            <pc:docMk/>
            <pc:sldMk cId="484105920" sldId="499"/>
            <ac:picMk id="9" creationId="{D016D3A7-DC31-4BD4-3946-F7EA698BB13B}"/>
          </ac:picMkLst>
        </pc:picChg>
        <pc:picChg chg="add mod">
          <ac:chgData name="Longhao Wang" userId="2964de736bda0b76" providerId="LiveId" clId="{8F5DCC67-C2F3-4456-9CB5-35527D3AEE8E}" dt="2024-04-10T13:25:54.979" v="115" actId="1076"/>
          <ac:picMkLst>
            <pc:docMk/>
            <pc:sldMk cId="484105920" sldId="499"/>
            <ac:picMk id="10" creationId="{6612521C-3F54-F804-5DA7-893D332EFFB9}"/>
          </ac:picMkLst>
        </pc:picChg>
        <pc:picChg chg="add mod">
          <ac:chgData name="Longhao Wang" userId="2964de736bda0b76" providerId="LiveId" clId="{8F5DCC67-C2F3-4456-9CB5-35527D3AEE8E}" dt="2024-04-10T13:28:53.359" v="126" actId="1076"/>
          <ac:picMkLst>
            <pc:docMk/>
            <pc:sldMk cId="484105920" sldId="499"/>
            <ac:picMk id="12" creationId="{8C6FA009-715B-D084-38E1-2232BE4D4D20}"/>
          </ac:picMkLst>
        </pc:picChg>
        <pc:picChg chg="add mod">
          <ac:chgData name="Longhao Wang" userId="2964de736bda0b76" providerId="LiveId" clId="{8F5DCC67-C2F3-4456-9CB5-35527D3AEE8E}" dt="2024-04-10T13:27:33.725" v="122" actId="1076"/>
          <ac:picMkLst>
            <pc:docMk/>
            <pc:sldMk cId="484105920" sldId="499"/>
            <ac:picMk id="1026" creationId="{CFB28969-2EC0-78A3-6B9F-6F410474D2A3}"/>
          </ac:picMkLst>
        </pc:picChg>
        <pc:picChg chg="add del">
          <ac:chgData name="Longhao Wang" userId="2964de736bda0b76" providerId="LiveId" clId="{8F5DCC67-C2F3-4456-9CB5-35527D3AEE8E}" dt="2024-04-10T13:28:16.641" v="124" actId="478"/>
          <ac:picMkLst>
            <pc:docMk/>
            <pc:sldMk cId="484105920" sldId="499"/>
            <ac:picMk id="1028" creationId="{CEB47F15-B72B-FF5F-E54B-C713810B0DCD}"/>
          </ac:picMkLst>
        </pc:picChg>
        <pc:cxnChg chg="del">
          <ac:chgData name="Longhao Wang" userId="2964de736bda0b76" providerId="LiveId" clId="{8F5DCC67-C2F3-4456-9CB5-35527D3AEE8E}" dt="2024-04-10T13:21:32.935" v="0" actId="478"/>
          <ac:cxnSpMkLst>
            <pc:docMk/>
            <pc:sldMk cId="484105920" sldId="499"/>
            <ac:cxnSpMk id="4" creationId="{355C6046-2BA6-C904-DA2F-F50E7CFDD478}"/>
          </ac:cxnSpMkLst>
        </pc:cxnChg>
      </pc:sldChg>
      <pc:sldChg chg="addSp delSp modSp mod modNotesTx">
        <pc:chgData name="Longhao Wang" userId="2964de736bda0b76" providerId="LiveId" clId="{8F5DCC67-C2F3-4456-9CB5-35527D3AEE8E}" dt="2024-04-11T17:03:54.952" v="4066" actId="20577"/>
        <pc:sldMkLst>
          <pc:docMk/>
          <pc:sldMk cId="2888236351" sldId="501"/>
        </pc:sldMkLst>
        <pc:spChg chg="add mod">
          <ac:chgData name="Longhao Wang" userId="2964de736bda0b76" providerId="LiveId" clId="{8F5DCC67-C2F3-4456-9CB5-35527D3AEE8E}" dt="2024-04-10T15:03:44.549" v="1577"/>
          <ac:spMkLst>
            <pc:docMk/>
            <pc:sldMk cId="2888236351" sldId="501"/>
            <ac:spMk id="2" creationId="{B95BE90E-2484-E759-AE5A-1314AB2774DD}"/>
          </ac:spMkLst>
        </pc:spChg>
        <pc:spChg chg="add mod">
          <ac:chgData name="Longhao Wang" userId="2964de736bda0b76" providerId="LiveId" clId="{8F5DCC67-C2F3-4456-9CB5-35527D3AEE8E}" dt="2024-04-11T16:01:24.764" v="2926" actId="1076"/>
          <ac:spMkLst>
            <pc:docMk/>
            <pc:sldMk cId="2888236351" sldId="501"/>
            <ac:spMk id="8" creationId="{EC9384DA-2CE5-B8F5-DC99-C7502AB04BFB}"/>
          </ac:spMkLst>
        </pc:spChg>
        <pc:spChg chg="add mod">
          <ac:chgData name="Longhao Wang" userId="2964de736bda0b76" providerId="LiveId" clId="{8F5DCC67-C2F3-4456-9CB5-35527D3AEE8E}" dt="2024-04-11T16:01:24.764" v="2926" actId="1076"/>
          <ac:spMkLst>
            <pc:docMk/>
            <pc:sldMk cId="2888236351" sldId="501"/>
            <ac:spMk id="9" creationId="{768CB564-739E-4881-A1A7-24B4178528A7}"/>
          </ac:spMkLst>
        </pc:spChg>
        <pc:spChg chg="add mod">
          <ac:chgData name="Longhao Wang" userId="2964de736bda0b76" providerId="LiveId" clId="{8F5DCC67-C2F3-4456-9CB5-35527D3AEE8E}" dt="2024-04-11T16:08:26.279" v="3059" actId="20577"/>
          <ac:spMkLst>
            <pc:docMk/>
            <pc:sldMk cId="2888236351" sldId="501"/>
            <ac:spMk id="10" creationId="{1FCD019F-10EF-5E55-AA71-2AD0D89C6500}"/>
          </ac:spMkLst>
        </pc:spChg>
        <pc:spChg chg="mod">
          <ac:chgData name="Longhao Wang" userId="2964de736bda0b76" providerId="LiveId" clId="{8F5DCC67-C2F3-4456-9CB5-35527D3AEE8E}" dt="2024-04-11T16:01:14.423" v="2925" actId="1076"/>
          <ac:spMkLst>
            <pc:docMk/>
            <pc:sldMk cId="2888236351" sldId="501"/>
            <ac:spMk id="11" creationId="{D93204AB-DC1C-14D2-80D3-DFD21062DD16}"/>
          </ac:spMkLst>
        </pc:spChg>
        <pc:spChg chg="del">
          <ac:chgData name="Longhao Wang" userId="2964de736bda0b76" providerId="LiveId" clId="{8F5DCC67-C2F3-4456-9CB5-35527D3AEE8E}" dt="2024-04-10T15:03:44.242" v="1576" actId="478"/>
          <ac:spMkLst>
            <pc:docMk/>
            <pc:sldMk cId="2888236351" sldId="501"/>
            <ac:spMk id="12" creationId="{48FB34E1-AFAC-A900-62EE-4262ACF35FF6}"/>
          </ac:spMkLst>
        </pc:spChg>
        <pc:picChg chg="add mod">
          <ac:chgData name="Longhao Wang" userId="2964de736bda0b76" providerId="LiveId" clId="{8F5DCC67-C2F3-4456-9CB5-35527D3AEE8E}" dt="2024-04-11T16:01:24.764" v="2926" actId="1076"/>
          <ac:picMkLst>
            <pc:docMk/>
            <pc:sldMk cId="2888236351" sldId="501"/>
            <ac:picMk id="4" creationId="{2BE7B3BB-B311-D875-A5DD-9A26F589F695}"/>
          </ac:picMkLst>
        </pc:picChg>
        <pc:picChg chg="add mod">
          <ac:chgData name="Longhao Wang" userId="2964de736bda0b76" providerId="LiveId" clId="{8F5DCC67-C2F3-4456-9CB5-35527D3AEE8E}" dt="2024-04-11T16:01:24.764" v="2926" actId="1076"/>
          <ac:picMkLst>
            <pc:docMk/>
            <pc:sldMk cId="2888236351" sldId="501"/>
            <ac:picMk id="7" creationId="{E650CB7B-EB5D-0A31-436F-1B993CA165B4}"/>
          </ac:picMkLst>
        </pc:picChg>
        <pc:picChg chg="del">
          <ac:chgData name="Longhao Wang" userId="2964de736bda0b76" providerId="LiveId" clId="{8F5DCC67-C2F3-4456-9CB5-35527D3AEE8E}" dt="2024-04-11T15:22:40.360" v="2830" actId="478"/>
          <ac:picMkLst>
            <pc:docMk/>
            <pc:sldMk cId="2888236351" sldId="501"/>
            <ac:picMk id="14" creationId="{E2726202-9196-0588-6D40-92EDE6EB54B8}"/>
          </ac:picMkLst>
        </pc:picChg>
      </pc:sldChg>
      <pc:sldChg chg="addSp delSp modSp mod modNotesTx">
        <pc:chgData name="Longhao Wang" userId="2964de736bda0b76" providerId="LiveId" clId="{8F5DCC67-C2F3-4456-9CB5-35527D3AEE8E}" dt="2024-04-11T16:57:09.575" v="3934" actId="20577"/>
        <pc:sldMkLst>
          <pc:docMk/>
          <pc:sldMk cId="3210377" sldId="506"/>
        </pc:sldMkLst>
        <pc:spChg chg="mod">
          <ac:chgData name="Longhao Wang" userId="2964de736bda0b76" providerId="LiveId" clId="{8F5DCC67-C2F3-4456-9CB5-35527D3AEE8E}" dt="2024-04-11T16:57:09.575" v="3934" actId="20577"/>
          <ac:spMkLst>
            <pc:docMk/>
            <pc:sldMk cId="3210377" sldId="506"/>
            <ac:spMk id="2" creationId="{497F0954-6C0D-CF71-D00F-174FD1896107}"/>
          </ac:spMkLst>
        </pc:spChg>
        <pc:spChg chg="mod">
          <ac:chgData name="Longhao Wang" userId="2964de736bda0b76" providerId="LiveId" clId="{8F5DCC67-C2F3-4456-9CB5-35527D3AEE8E}" dt="2024-04-11T04:04:01.388" v="2333" actId="1076"/>
          <ac:spMkLst>
            <pc:docMk/>
            <pc:sldMk cId="3210377" sldId="506"/>
            <ac:spMk id="4" creationId="{3C0BA6BC-6605-A722-4000-91B713FEB160}"/>
          </ac:spMkLst>
        </pc:spChg>
        <pc:spChg chg="add mod">
          <ac:chgData name="Longhao Wang" userId="2964de736bda0b76" providerId="LiveId" clId="{8F5DCC67-C2F3-4456-9CB5-35527D3AEE8E}" dt="2024-04-11T11:30:59.068" v="2829" actId="313"/>
          <ac:spMkLst>
            <pc:docMk/>
            <pc:sldMk cId="3210377" sldId="506"/>
            <ac:spMk id="6" creationId="{F566BC98-BEDE-9D87-9DAC-5FFCBB64D2A1}"/>
          </ac:spMkLst>
        </pc:spChg>
        <pc:spChg chg="del">
          <ac:chgData name="Longhao Wang" userId="2964de736bda0b76" providerId="LiveId" clId="{8F5DCC67-C2F3-4456-9CB5-35527D3AEE8E}" dt="2024-04-10T15:02:53.158" v="1536" actId="478"/>
          <ac:spMkLst>
            <pc:docMk/>
            <pc:sldMk cId="3210377" sldId="506"/>
            <ac:spMk id="12" creationId="{6F3DCE41-7923-AB00-E12D-16EC4DE15380}"/>
          </ac:spMkLst>
        </pc:spChg>
      </pc:sldChg>
      <pc:sldChg chg="addSp delSp modSp del mod ord">
        <pc:chgData name="Longhao Wang" userId="2964de736bda0b76" providerId="LiveId" clId="{8F5DCC67-C2F3-4456-9CB5-35527D3AEE8E}" dt="2024-04-11T03:42:30.066" v="2290" actId="47"/>
        <pc:sldMkLst>
          <pc:docMk/>
          <pc:sldMk cId="2794746172" sldId="507"/>
        </pc:sldMkLst>
        <pc:spChg chg="del">
          <ac:chgData name="Longhao Wang" userId="2964de736bda0b76" providerId="LiveId" clId="{8F5DCC67-C2F3-4456-9CB5-35527D3AEE8E}" dt="2024-04-10T15:02:37.230" v="1532" actId="478"/>
          <ac:spMkLst>
            <pc:docMk/>
            <pc:sldMk cId="2794746172" sldId="507"/>
            <ac:spMk id="2" creationId="{00000000-0000-0000-0000-000000000000}"/>
          </ac:spMkLst>
        </pc:spChg>
        <pc:spChg chg="add del mod">
          <ac:chgData name="Longhao Wang" userId="2964de736bda0b76" providerId="LiveId" clId="{8F5DCC67-C2F3-4456-9CB5-35527D3AEE8E}" dt="2024-04-10T15:02:40.081" v="1534" actId="478"/>
          <ac:spMkLst>
            <pc:docMk/>
            <pc:sldMk cId="2794746172" sldId="507"/>
            <ac:spMk id="12" creationId="{A6D8DC97-DC4E-1DD3-0645-3898AFC17086}"/>
          </ac:spMkLst>
        </pc:spChg>
        <pc:spChg chg="add mod">
          <ac:chgData name="Longhao Wang" userId="2964de736bda0b76" providerId="LiveId" clId="{8F5DCC67-C2F3-4456-9CB5-35527D3AEE8E}" dt="2024-04-10T15:02:37.449" v="1533"/>
          <ac:spMkLst>
            <pc:docMk/>
            <pc:sldMk cId="2794746172" sldId="507"/>
            <ac:spMk id="13" creationId="{C199F12C-3480-AE46-51A2-D737AFD30933}"/>
          </ac:spMkLst>
        </pc:spChg>
        <pc:spChg chg="mod">
          <ac:chgData name="Longhao Wang" userId="2964de736bda0b76" providerId="LiveId" clId="{8F5DCC67-C2F3-4456-9CB5-35527D3AEE8E}" dt="2024-04-11T03:40:45.568" v="2273" actId="1076"/>
          <ac:spMkLst>
            <pc:docMk/>
            <pc:sldMk cId="2794746172" sldId="507"/>
            <ac:spMk id="14" creationId="{A29418DE-6A25-0D94-FA15-78560E52201C}"/>
          </ac:spMkLst>
        </pc:spChg>
      </pc:sldChg>
      <pc:sldChg chg="addSp delSp modSp mod modNotesTx">
        <pc:chgData name="Longhao Wang" userId="2964de736bda0b76" providerId="LiveId" clId="{8F5DCC67-C2F3-4456-9CB5-35527D3AEE8E}" dt="2024-04-11T16:42:51.684" v="3617" actId="20577"/>
        <pc:sldMkLst>
          <pc:docMk/>
          <pc:sldMk cId="2831866323" sldId="509"/>
        </pc:sldMkLst>
        <pc:spChg chg="del">
          <ac:chgData name="Longhao Wang" userId="2964de736bda0b76" providerId="LiveId" clId="{8F5DCC67-C2F3-4456-9CB5-35527D3AEE8E}" dt="2024-04-10T14:19:16.742" v="833" actId="478"/>
          <ac:spMkLst>
            <pc:docMk/>
            <pc:sldMk cId="2831866323" sldId="509"/>
            <ac:spMk id="2" creationId="{00000000-0000-0000-0000-000000000000}"/>
          </ac:spMkLst>
        </pc:spChg>
        <pc:spChg chg="del">
          <ac:chgData name="Longhao Wang" userId="2964de736bda0b76" providerId="LiveId" clId="{8F5DCC67-C2F3-4456-9CB5-35527D3AEE8E}" dt="2024-04-10T14:20:13.022" v="859" actId="478"/>
          <ac:spMkLst>
            <pc:docMk/>
            <pc:sldMk cId="2831866323" sldId="509"/>
            <ac:spMk id="4" creationId="{2E3E2216-4C46-9DE9-B0B0-046A1DF99A45}"/>
          </ac:spMkLst>
        </pc:spChg>
        <pc:spChg chg="del">
          <ac:chgData name="Longhao Wang" userId="2964de736bda0b76" providerId="LiveId" clId="{8F5DCC67-C2F3-4456-9CB5-35527D3AEE8E}" dt="2024-04-10T14:22:08.158" v="861" actId="478"/>
          <ac:spMkLst>
            <pc:docMk/>
            <pc:sldMk cId="2831866323" sldId="509"/>
            <ac:spMk id="6" creationId="{0916AECF-2A70-7617-D493-A565D1D819CF}"/>
          </ac:spMkLst>
        </pc:spChg>
        <pc:spChg chg="add del mod">
          <ac:chgData name="Longhao Wang" userId="2964de736bda0b76" providerId="LiveId" clId="{8F5DCC67-C2F3-4456-9CB5-35527D3AEE8E}" dt="2024-04-10T14:22:02.095" v="860" actId="478"/>
          <ac:spMkLst>
            <pc:docMk/>
            <pc:sldMk cId="2831866323" sldId="509"/>
            <ac:spMk id="8" creationId="{DC0BF0EE-8227-BCA6-FF74-5011FC3DC77C}"/>
          </ac:spMkLst>
        </pc:spChg>
        <pc:spChg chg="add mod">
          <ac:chgData name="Longhao Wang" userId="2964de736bda0b76" providerId="LiveId" clId="{8F5DCC67-C2F3-4456-9CB5-35527D3AEE8E}" dt="2024-04-10T14:19:28.216" v="857" actId="20577"/>
          <ac:spMkLst>
            <pc:docMk/>
            <pc:sldMk cId="2831866323" sldId="509"/>
            <ac:spMk id="9" creationId="{B64637CB-22F7-D0B3-1A66-18C20F1C80AF}"/>
          </ac:spMkLst>
        </pc:spChg>
        <pc:spChg chg="add del mod">
          <ac:chgData name="Longhao Wang" userId="2964de736bda0b76" providerId="LiveId" clId="{8F5DCC67-C2F3-4456-9CB5-35527D3AEE8E}" dt="2024-04-10T14:40:24.602" v="1272" actId="478"/>
          <ac:spMkLst>
            <pc:docMk/>
            <pc:sldMk cId="2831866323" sldId="509"/>
            <ac:spMk id="10" creationId="{B4FFD5BB-9C89-F126-E20A-C6702B42F8F7}"/>
          </ac:spMkLst>
        </pc:spChg>
        <pc:spChg chg="add mod">
          <ac:chgData name="Longhao Wang" userId="2964de736bda0b76" providerId="LiveId" clId="{8F5DCC67-C2F3-4456-9CB5-35527D3AEE8E}" dt="2024-04-10T14:40:38.904" v="1276" actId="1076"/>
          <ac:spMkLst>
            <pc:docMk/>
            <pc:sldMk cId="2831866323" sldId="509"/>
            <ac:spMk id="11" creationId="{1EC8C13F-C260-EB34-8A52-56FF7AAFCB2A}"/>
          </ac:spMkLst>
        </pc:spChg>
        <pc:spChg chg="mod">
          <ac:chgData name="Longhao Wang" userId="2964de736bda0b76" providerId="LiveId" clId="{8F5DCC67-C2F3-4456-9CB5-35527D3AEE8E}" dt="2024-04-10T14:53:56.043" v="1402" actId="948"/>
          <ac:spMkLst>
            <pc:docMk/>
            <pc:sldMk cId="2831866323" sldId="509"/>
            <ac:spMk id="13" creationId="{4281F82E-8DE5-0966-6B8D-89A8502BCF59}"/>
          </ac:spMkLst>
        </pc:spChg>
        <pc:spChg chg="add mod">
          <ac:chgData name="Longhao Wang" userId="2964de736bda0b76" providerId="LiveId" clId="{8F5DCC67-C2F3-4456-9CB5-35527D3AEE8E}" dt="2024-04-10T14:42:09.354" v="1311" actId="113"/>
          <ac:spMkLst>
            <pc:docMk/>
            <pc:sldMk cId="2831866323" sldId="509"/>
            <ac:spMk id="14" creationId="{87C3EC77-CECD-ED54-819F-B3252E73DA45}"/>
          </ac:spMkLst>
        </pc:spChg>
        <pc:spChg chg="add mod">
          <ac:chgData name="Longhao Wang" userId="2964de736bda0b76" providerId="LiveId" clId="{8F5DCC67-C2F3-4456-9CB5-35527D3AEE8E}" dt="2024-04-10T15:00:20.312" v="1515" actId="1076"/>
          <ac:spMkLst>
            <pc:docMk/>
            <pc:sldMk cId="2831866323" sldId="509"/>
            <ac:spMk id="15" creationId="{85B8F765-4280-9B9B-BF09-2F3C05187996}"/>
          </ac:spMkLst>
        </pc:spChg>
        <pc:spChg chg="add mod">
          <ac:chgData name="Longhao Wang" userId="2964de736bda0b76" providerId="LiveId" clId="{8F5DCC67-C2F3-4456-9CB5-35527D3AEE8E}" dt="2024-04-10T14:53:59.640" v="1403" actId="1076"/>
          <ac:spMkLst>
            <pc:docMk/>
            <pc:sldMk cId="2831866323" sldId="509"/>
            <ac:spMk id="16" creationId="{9529CF13-3CEA-C175-B792-173571805BEE}"/>
          </ac:spMkLst>
        </pc:spChg>
        <pc:spChg chg="add mod">
          <ac:chgData name="Longhao Wang" userId="2964de736bda0b76" providerId="LiveId" clId="{8F5DCC67-C2F3-4456-9CB5-35527D3AEE8E}" dt="2024-04-10T14:53:43.336" v="1401" actId="688"/>
          <ac:spMkLst>
            <pc:docMk/>
            <pc:sldMk cId="2831866323" sldId="509"/>
            <ac:spMk id="17" creationId="{49C7F810-2B89-3099-F462-BCD0AC3C5DBD}"/>
          </ac:spMkLst>
        </pc:spChg>
        <pc:spChg chg="add mod">
          <ac:chgData name="Longhao Wang" userId="2964de736bda0b76" providerId="LiveId" clId="{8F5DCC67-C2F3-4456-9CB5-35527D3AEE8E}" dt="2024-04-11T16:42:51.684" v="3617" actId="20577"/>
          <ac:spMkLst>
            <pc:docMk/>
            <pc:sldMk cId="2831866323" sldId="509"/>
            <ac:spMk id="19" creationId="{5199BF1B-27B0-F9E5-D710-D9059DCB3DCF}"/>
          </ac:spMkLst>
        </pc:spChg>
        <pc:spChg chg="add mod">
          <ac:chgData name="Longhao Wang" userId="2964de736bda0b76" providerId="LiveId" clId="{8F5DCC67-C2F3-4456-9CB5-35527D3AEE8E}" dt="2024-04-10T15:00:08.553" v="1513" actId="1076"/>
          <ac:spMkLst>
            <pc:docMk/>
            <pc:sldMk cId="2831866323" sldId="509"/>
            <ac:spMk id="20" creationId="{1DA6B304-FEE6-6E29-B7B3-0490CDB7B0A3}"/>
          </ac:spMkLst>
        </pc:spChg>
        <pc:picChg chg="del">
          <ac:chgData name="Longhao Wang" userId="2964de736bda0b76" providerId="LiveId" clId="{8F5DCC67-C2F3-4456-9CB5-35527D3AEE8E}" dt="2024-04-10T14:20:11.209" v="858" actId="478"/>
          <ac:picMkLst>
            <pc:docMk/>
            <pc:sldMk cId="2831866323" sldId="509"/>
            <ac:picMk id="3" creationId="{0FE3E5E3-CD4D-85DC-4822-E7033652A213}"/>
          </ac:picMkLst>
        </pc:picChg>
      </pc:sldChg>
      <pc:sldChg chg="addSp delSp modSp del mod">
        <pc:chgData name="Longhao Wang" userId="2964de736bda0b76" providerId="LiveId" clId="{8F5DCC67-C2F3-4456-9CB5-35527D3AEE8E}" dt="2024-04-11T03:43:22.706" v="2291" actId="47"/>
        <pc:sldMkLst>
          <pc:docMk/>
          <pc:sldMk cId="4008230882" sldId="512"/>
        </pc:sldMkLst>
        <pc:spChg chg="add mod">
          <ac:chgData name="Longhao Wang" userId="2964de736bda0b76" providerId="LiveId" clId="{8F5DCC67-C2F3-4456-9CB5-35527D3AEE8E}" dt="2024-04-10T15:03:39.194" v="1575"/>
          <ac:spMkLst>
            <pc:docMk/>
            <pc:sldMk cId="4008230882" sldId="512"/>
            <ac:spMk id="2" creationId="{719AD46F-1484-3191-13E1-29AF2AAA2C67}"/>
          </ac:spMkLst>
        </pc:spChg>
        <pc:spChg chg="del">
          <ac:chgData name="Longhao Wang" userId="2964de736bda0b76" providerId="LiveId" clId="{8F5DCC67-C2F3-4456-9CB5-35527D3AEE8E}" dt="2024-04-10T15:03:38.862" v="1574" actId="478"/>
          <ac:spMkLst>
            <pc:docMk/>
            <pc:sldMk cId="4008230882" sldId="512"/>
            <ac:spMk id="12" creationId="{6F3DCE41-7923-AB00-E12D-16EC4DE15380}"/>
          </ac:spMkLst>
        </pc:spChg>
      </pc:sldChg>
      <pc:sldChg chg="del">
        <pc:chgData name="Longhao Wang" userId="2964de736bda0b76" providerId="LiveId" clId="{8F5DCC67-C2F3-4456-9CB5-35527D3AEE8E}" dt="2024-04-10T13:29:24.760" v="129" actId="47"/>
        <pc:sldMkLst>
          <pc:docMk/>
          <pc:sldMk cId="1600182135" sldId="513"/>
        </pc:sldMkLst>
      </pc:sldChg>
      <pc:sldChg chg="del">
        <pc:chgData name="Longhao Wang" userId="2964de736bda0b76" providerId="LiveId" clId="{8F5DCC67-C2F3-4456-9CB5-35527D3AEE8E}" dt="2024-04-10T15:02:51.123" v="1535" actId="47"/>
        <pc:sldMkLst>
          <pc:docMk/>
          <pc:sldMk cId="3718737255" sldId="514"/>
        </pc:sldMkLst>
      </pc:sldChg>
      <pc:sldChg chg="addSp delSp modSp mod">
        <pc:chgData name="Longhao Wang" userId="2964de736bda0b76" providerId="LiveId" clId="{8F5DCC67-C2F3-4456-9CB5-35527D3AEE8E}" dt="2024-04-11T07:52:46.299" v="2826" actId="108"/>
        <pc:sldMkLst>
          <pc:docMk/>
          <pc:sldMk cId="3981455179" sldId="515"/>
        </pc:sldMkLst>
        <pc:spChg chg="add mod">
          <ac:chgData name="Longhao Wang" userId="2964de736bda0b76" providerId="LiveId" clId="{8F5DCC67-C2F3-4456-9CB5-35527D3AEE8E}" dt="2024-04-11T07:52:46.299" v="2826" actId="108"/>
          <ac:spMkLst>
            <pc:docMk/>
            <pc:sldMk cId="3981455179" sldId="515"/>
            <ac:spMk id="2" creationId="{5D3B4719-A37B-EEDC-C271-6E16B4F57F80}"/>
          </ac:spMkLst>
        </pc:spChg>
        <pc:spChg chg="add mod">
          <ac:chgData name="Longhao Wang" userId="2964de736bda0b76" providerId="LiveId" clId="{8F5DCC67-C2F3-4456-9CB5-35527D3AEE8E}" dt="2024-04-10T15:04:04.424" v="1598" actId="20577"/>
          <ac:spMkLst>
            <pc:docMk/>
            <pc:sldMk cId="3981455179" sldId="515"/>
            <ac:spMk id="3" creationId="{B0A87611-AA9A-9C55-87DD-3A4106C6BE90}"/>
          </ac:spMkLst>
        </pc:spChg>
        <pc:spChg chg="del">
          <ac:chgData name="Longhao Wang" userId="2964de736bda0b76" providerId="LiveId" clId="{8F5DCC67-C2F3-4456-9CB5-35527D3AEE8E}" dt="2024-04-11T03:43:57.273" v="2292" actId="478"/>
          <ac:spMkLst>
            <pc:docMk/>
            <pc:sldMk cId="3981455179" sldId="515"/>
            <ac:spMk id="4" creationId="{63457F6C-10A8-2128-9A22-6626C95F5EC3}"/>
          </ac:spMkLst>
        </pc:spChg>
        <pc:spChg chg="del">
          <ac:chgData name="Longhao Wang" userId="2964de736bda0b76" providerId="LiveId" clId="{8F5DCC67-C2F3-4456-9CB5-35527D3AEE8E}" dt="2024-04-10T15:03:52.153" v="1578" actId="478"/>
          <ac:spMkLst>
            <pc:docMk/>
            <pc:sldMk cId="3981455179" sldId="515"/>
            <ac:spMk id="12" creationId="{48FB34E1-AFAC-A900-62EE-4262ACF35FF6}"/>
          </ac:spMkLst>
        </pc:spChg>
        <pc:picChg chg="del">
          <ac:chgData name="Longhao Wang" userId="2964de736bda0b76" providerId="LiveId" clId="{8F5DCC67-C2F3-4456-9CB5-35527D3AEE8E}" dt="2024-04-11T03:43:57.273" v="2292" actId="478"/>
          <ac:picMkLst>
            <pc:docMk/>
            <pc:sldMk cId="3981455179" sldId="515"/>
            <ac:picMk id="2" creationId="{9C788DD2-078D-67D3-3CF1-21A3378E345A}"/>
          </ac:picMkLst>
        </pc:picChg>
        <pc:picChg chg="del">
          <ac:chgData name="Longhao Wang" userId="2964de736bda0b76" providerId="LiveId" clId="{8F5DCC67-C2F3-4456-9CB5-35527D3AEE8E}" dt="2024-04-11T03:43:57.273" v="2292" actId="478"/>
          <ac:picMkLst>
            <pc:docMk/>
            <pc:sldMk cId="3981455179" sldId="515"/>
            <ac:picMk id="7" creationId="{4B53C3CC-861F-9AE7-5C9E-0F66F0A6C682}"/>
          </ac:picMkLst>
        </pc:picChg>
      </pc:sldChg>
      <pc:sldChg chg="addSp delSp modSp add mod">
        <pc:chgData name="Longhao Wang" userId="2964de736bda0b76" providerId="LiveId" clId="{8F5DCC67-C2F3-4456-9CB5-35527D3AEE8E}" dt="2024-04-11T03:46:48.800" v="2312" actId="313"/>
        <pc:sldMkLst>
          <pc:docMk/>
          <pc:sldMk cId="1513970821" sldId="516"/>
        </pc:sldMkLst>
        <pc:spChg chg="del">
          <ac:chgData name="Longhao Wang" userId="2964de736bda0b76" providerId="LiveId" clId="{8F5DCC67-C2F3-4456-9CB5-35527D3AEE8E}" dt="2024-04-10T13:29:31.633" v="131" actId="478"/>
          <ac:spMkLst>
            <pc:docMk/>
            <pc:sldMk cId="1513970821" sldId="516"/>
            <ac:spMk id="2" creationId="{00000000-0000-0000-0000-000000000000}"/>
          </ac:spMkLst>
        </pc:spChg>
        <pc:spChg chg="del">
          <ac:chgData name="Longhao Wang" userId="2964de736bda0b76" providerId="LiveId" clId="{8F5DCC67-C2F3-4456-9CB5-35527D3AEE8E}" dt="2024-04-10T13:29:37.904" v="132" actId="478"/>
          <ac:spMkLst>
            <pc:docMk/>
            <pc:sldMk cId="1513970821" sldId="516"/>
            <ac:spMk id="4" creationId="{2E3E2216-4C46-9DE9-B0B0-046A1DF99A45}"/>
          </ac:spMkLst>
        </pc:spChg>
        <pc:spChg chg="del">
          <ac:chgData name="Longhao Wang" userId="2964de736bda0b76" providerId="LiveId" clId="{8F5DCC67-C2F3-4456-9CB5-35527D3AEE8E}" dt="2024-04-10T13:29:37.904" v="132" actId="478"/>
          <ac:spMkLst>
            <pc:docMk/>
            <pc:sldMk cId="1513970821" sldId="516"/>
            <ac:spMk id="6" creationId="{0916AECF-2A70-7617-D493-A565D1D819CF}"/>
          </ac:spMkLst>
        </pc:spChg>
        <pc:spChg chg="add del mod">
          <ac:chgData name="Longhao Wang" userId="2964de736bda0b76" providerId="LiveId" clId="{8F5DCC67-C2F3-4456-9CB5-35527D3AEE8E}" dt="2024-04-10T13:29:37.904" v="132" actId="478"/>
          <ac:spMkLst>
            <pc:docMk/>
            <pc:sldMk cId="1513970821" sldId="516"/>
            <ac:spMk id="8" creationId="{2E7CA081-BAC9-1A31-FA84-4243BC9B83EC}"/>
          </ac:spMkLst>
        </pc:spChg>
        <pc:spChg chg="add mod">
          <ac:chgData name="Longhao Wang" userId="2964de736bda0b76" providerId="LiveId" clId="{8F5DCC67-C2F3-4456-9CB5-35527D3AEE8E}" dt="2024-04-10T13:36:55.039" v="474" actId="1076"/>
          <ac:spMkLst>
            <pc:docMk/>
            <pc:sldMk cId="1513970821" sldId="516"/>
            <ac:spMk id="10" creationId="{9B5FFA89-DA6A-93B8-3C25-F404756AACFB}"/>
          </ac:spMkLst>
        </pc:spChg>
        <pc:spChg chg="add mod">
          <ac:chgData name="Longhao Wang" userId="2964de736bda0b76" providerId="LiveId" clId="{8F5DCC67-C2F3-4456-9CB5-35527D3AEE8E}" dt="2024-04-11T03:45:30.035" v="2297" actId="207"/>
          <ac:spMkLst>
            <pc:docMk/>
            <pc:sldMk cId="1513970821" sldId="516"/>
            <ac:spMk id="11" creationId="{7CDDF63B-A6A2-1625-B84F-0E6123DECC04}"/>
          </ac:spMkLst>
        </pc:spChg>
        <pc:spChg chg="add del mod">
          <ac:chgData name="Longhao Wang" userId="2964de736bda0b76" providerId="LiveId" clId="{8F5DCC67-C2F3-4456-9CB5-35527D3AEE8E}" dt="2024-04-10T13:31:54.683" v="210" actId="478"/>
          <ac:spMkLst>
            <pc:docMk/>
            <pc:sldMk cId="1513970821" sldId="516"/>
            <ac:spMk id="12" creationId="{7394C19F-7DB9-F164-318A-1ACA5B379239}"/>
          </ac:spMkLst>
        </pc:spChg>
        <pc:spChg chg="del">
          <ac:chgData name="Longhao Wang" userId="2964de736bda0b76" providerId="LiveId" clId="{8F5DCC67-C2F3-4456-9CB5-35527D3AEE8E}" dt="2024-04-10T13:29:37.904" v="132" actId="478"/>
          <ac:spMkLst>
            <pc:docMk/>
            <pc:sldMk cId="1513970821" sldId="516"/>
            <ac:spMk id="13" creationId="{4281F82E-8DE5-0966-6B8D-89A8502BCF59}"/>
          </ac:spMkLst>
        </pc:spChg>
        <pc:spChg chg="add mod ord">
          <ac:chgData name="Longhao Wang" userId="2964de736bda0b76" providerId="LiveId" clId="{8F5DCC67-C2F3-4456-9CB5-35527D3AEE8E}" dt="2024-04-10T13:35:56.993" v="369" actId="1076"/>
          <ac:spMkLst>
            <pc:docMk/>
            <pc:sldMk cId="1513970821" sldId="516"/>
            <ac:spMk id="14" creationId="{2EDB2935-75A8-F16D-8BEB-CDC1C3D24B2A}"/>
          </ac:spMkLst>
        </pc:spChg>
        <pc:spChg chg="add del mod">
          <ac:chgData name="Longhao Wang" userId="2964de736bda0b76" providerId="LiveId" clId="{8F5DCC67-C2F3-4456-9CB5-35527D3AEE8E}" dt="2024-04-10T13:34:43.827" v="355" actId="478"/>
          <ac:spMkLst>
            <pc:docMk/>
            <pc:sldMk cId="1513970821" sldId="516"/>
            <ac:spMk id="15" creationId="{BAE8B81F-A007-610C-72DC-0ED3E9EA1A2A}"/>
          </ac:spMkLst>
        </pc:spChg>
        <pc:spChg chg="add del mod">
          <ac:chgData name="Longhao Wang" userId="2964de736bda0b76" providerId="LiveId" clId="{8F5DCC67-C2F3-4456-9CB5-35527D3AEE8E}" dt="2024-04-10T13:34:43.827" v="355" actId="478"/>
          <ac:spMkLst>
            <pc:docMk/>
            <pc:sldMk cId="1513970821" sldId="516"/>
            <ac:spMk id="16" creationId="{D3E21610-5BE0-7703-5535-F433AB1EB9DD}"/>
          </ac:spMkLst>
        </pc:spChg>
        <pc:spChg chg="add del mod">
          <ac:chgData name="Longhao Wang" userId="2964de736bda0b76" providerId="LiveId" clId="{8F5DCC67-C2F3-4456-9CB5-35527D3AEE8E}" dt="2024-04-10T13:34:14.606" v="346" actId="478"/>
          <ac:spMkLst>
            <pc:docMk/>
            <pc:sldMk cId="1513970821" sldId="516"/>
            <ac:spMk id="17" creationId="{800B04E4-BEFD-31BF-A738-E48717F27FCA}"/>
          </ac:spMkLst>
        </pc:spChg>
        <pc:spChg chg="add del mod">
          <ac:chgData name="Longhao Wang" userId="2964de736bda0b76" providerId="LiveId" clId="{8F5DCC67-C2F3-4456-9CB5-35527D3AEE8E}" dt="2024-04-10T13:34:14.606" v="346" actId="478"/>
          <ac:spMkLst>
            <pc:docMk/>
            <pc:sldMk cId="1513970821" sldId="516"/>
            <ac:spMk id="18" creationId="{B6B2CE5C-CE64-3967-D325-A2872F20B3EF}"/>
          </ac:spMkLst>
        </pc:spChg>
        <pc:spChg chg="add mod">
          <ac:chgData name="Longhao Wang" userId="2964de736bda0b76" providerId="LiveId" clId="{8F5DCC67-C2F3-4456-9CB5-35527D3AEE8E}" dt="2024-04-10T13:35:56.993" v="369" actId="1076"/>
          <ac:spMkLst>
            <pc:docMk/>
            <pc:sldMk cId="1513970821" sldId="516"/>
            <ac:spMk id="19" creationId="{469B1BCA-9BE0-F204-1601-BB6819A5E106}"/>
          </ac:spMkLst>
        </pc:spChg>
        <pc:spChg chg="add mod">
          <ac:chgData name="Longhao Wang" userId="2964de736bda0b76" providerId="LiveId" clId="{8F5DCC67-C2F3-4456-9CB5-35527D3AEE8E}" dt="2024-04-10T13:36:07.402" v="390" actId="20577"/>
          <ac:spMkLst>
            <pc:docMk/>
            <pc:sldMk cId="1513970821" sldId="516"/>
            <ac:spMk id="20" creationId="{0EEF2B74-1E07-187B-5C9A-1A45217B0973}"/>
          </ac:spMkLst>
        </pc:spChg>
        <pc:spChg chg="add mod">
          <ac:chgData name="Longhao Wang" userId="2964de736bda0b76" providerId="LiveId" clId="{8F5DCC67-C2F3-4456-9CB5-35527D3AEE8E}" dt="2024-04-10T13:35:56.993" v="369" actId="1076"/>
          <ac:spMkLst>
            <pc:docMk/>
            <pc:sldMk cId="1513970821" sldId="516"/>
            <ac:spMk id="21" creationId="{F981A3BE-D7FF-8389-DC7D-476A8F676AB5}"/>
          </ac:spMkLst>
        </pc:spChg>
        <pc:spChg chg="add mod">
          <ac:chgData name="Longhao Wang" userId="2964de736bda0b76" providerId="LiveId" clId="{8F5DCC67-C2F3-4456-9CB5-35527D3AEE8E}" dt="2024-04-10T13:36:26.730" v="428" actId="20577"/>
          <ac:spMkLst>
            <pc:docMk/>
            <pc:sldMk cId="1513970821" sldId="516"/>
            <ac:spMk id="22" creationId="{5AA90B88-4CF4-E717-7F4D-7FEAB6E6D048}"/>
          </ac:spMkLst>
        </pc:spChg>
        <pc:spChg chg="add mod">
          <ac:chgData name="Longhao Wang" userId="2964de736bda0b76" providerId="LiveId" clId="{8F5DCC67-C2F3-4456-9CB5-35527D3AEE8E}" dt="2024-04-10T13:35:56.993" v="369" actId="1076"/>
          <ac:spMkLst>
            <pc:docMk/>
            <pc:sldMk cId="1513970821" sldId="516"/>
            <ac:spMk id="23" creationId="{3D95EA5A-4F33-C6C4-892B-4EBCD7896AFA}"/>
          </ac:spMkLst>
        </pc:spChg>
        <pc:spChg chg="add mod">
          <ac:chgData name="Longhao Wang" userId="2964de736bda0b76" providerId="LiveId" clId="{8F5DCC67-C2F3-4456-9CB5-35527D3AEE8E}" dt="2024-04-11T03:46:48.800" v="2312" actId="313"/>
          <ac:spMkLst>
            <pc:docMk/>
            <pc:sldMk cId="1513970821" sldId="516"/>
            <ac:spMk id="24" creationId="{52BA4961-19E5-AA50-4903-E782C664639A}"/>
          </ac:spMkLst>
        </pc:spChg>
        <pc:spChg chg="add mod">
          <ac:chgData name="Longhao Wang" userId="2964de736bda0b76" providerId="LiveId" clId="{8F5DCC67-C2F3-4456-9CB5-35527D3AEE8E}" dt="2024-04-10T13:35:56.993" v="369" actId="1076"/>
          <ac:spMkLst>
            <pc:docMk/>
            <pc:sldMk cId="1513970821" sldId="516"/>
            <ac:spMk id="25" creationId="{2141324B-4BB5-5272-C372-275BF257A8EA}"/>
          </ac:spMkLst>
        </pc:spChg>
        <pc:spChg chg="add mod">
          <ac:chgData name="Longhao Wang" userId="2964de736bda0b76" providerId="LiveId" clId="{8F5DCC67-C2F3-4456-9CB5-35527D3AEE8E}" dt="2024-04-10T13:36:45.386" v="472" actId="20577"/>
          <ac:spMkLst>
            <pc:docMk/>
            <pc:sldMk cId="1513970821" sldId="516"/>
            <ac:spMk id="26" creationId="{726E2717-C49A-6759-6630-E8C71CDB8A45}"/>
          </ac:spMkLst>
        </pc:spChg>
        <pc:picChg chg="del">
          <ac:chgData name="Longhao Wang" userId="2964de736bda0b76" providerId="LiveId" clId="{8F5DCC67-C2F3-4456-9CB5-35527D3AEE8E}" dt="2024-04-10T13:29:37.904" v="132" actId="478"/>
          <ac:picMkLst>
            <pc:docMk/>
            <pc:sldMk cId="1513970821" sldId="516"/>
            <ac:picMk id="3" creationId="{0FE3E5E3-CD4D-85DC-4822-E7033652A213}"/>
          </ac:picMkLst>
        </pc:picChg>
      </pc:sldChg>
      <pc:sldChg chg="addSp delSp modSp add mod modNotesTx">
        <pc:chgData name="Longhao Wang" userId="2964de736bda0b76" providerId="LiveId" clId="{8F5DCC67-C2F3-4456-9CB5-35527D3AEE8E}" dt="2024-04-11T16:30:14.885" v="3337" actId="20577"/>
        <pc:sldMkLst>
          <pc:docMk/>
          <pc:sldMk cId="2179352923" sldId="517"/>
        </pc:sldMkLst>
        <pc:spChg chg="add mod">
          <ac:chgData name="Longhao Wang" userId="2964de736bda0b76" providerId="LiveId" clId="{8F5DCC67-C2F3-4456-9CB5-35527D3AEE8E}" dt="2024-04-10T14:22:47.052" v="875" actId="1076"/>
          <ac:spMkLst>
            <pc:docMk/>
            <pc:sldMk cId="2179352923" sldId="517"/>
            <ac:spMk id="6" creationId="{FDC8432C-1C04-60E4-7598-4DD7930279E1}"/>
          </ac:spMkLst>
        </pc:spChg>
        <pc:spChg chg="mod">
          <ac:chgData name="Longhao Wang" userId="2964de736bda0b76" providerId="LiveId" clId="{8F5DCC67-C2F3-4456-9CB5-35527D3AEE8E}" dt="2024-04-10T13:37:16.651" v="486" actId="20577"/>
          <ac:spMkLst>
            <pc:docMk/>
            <pc:sldMk cId="2179352923" sldId="517"/>
            <ac:spMk id="10" creationId="{9B5FFA89-DA6A-93B8-3C25-F404756AACFB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11" creationId="{7CDDF63B-A6A2-1625-B84F-0E6123DECC04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14" creationId="{2EDB2935-75A8-F16D-8BEB-CDC1C3D24B2A}"/>
          </ac:spMkLst>
        </pc:spChg>
        <pc:spChg chg="add del 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15" creationId="{45AAE8E5-B34F-6193-355A-369D716F2E99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16" creationId="{86D8E595-D3D0-7C0E-65FB-21C6A9AE4249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17" creationId="{D166FD25-6DFB-6172-FA72-59C25F4DCE7F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18" creationId="{11C13F25-DBC9-0BC8-AD32-D2F494C0AF30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19" creationId="{469B1BCA-9BE0-F204-1601-BB6819A5E106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20" creationId="{0EEF2B74-1E07-187B-5C9A-1A45217B0973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21" creationId="{F981A3BE-D7FF-8389-DC7D-476A8F676AB5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22" creationId="{5AA90B88-4CF4-E717-7F4D-7FEAB6E6D048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23" creationId="{3D95EA5A-4F33-C6C4-892B-4EBCD7896AFA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24" creationId="{52BA4961-19E5-AA50-4903-E782C664639A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25" creationId="{2141324B-4BB5-5272-C372-275BF257A8EA}"/>
          </ac:spMkLst>
        </pc:spChg>
        <pc:spChg chg="del">
          <ac:chgData name="Longhao Wang" userId="2964de736bda0b76" providerId="LiveId" clId="{8F5DCC67-C2F3-4456-9CB5-35527D3AEE8E}" dt="2024-04-10T13:37:09.425" v="476" actId="478"/>
          <ac:spMkLst>
            <pc:docMk/>
            <pc:sldMk cId="2179352923" sldId="517"/>
            <ac:spMk id="26" creationId="{726E2717-C49A-6759-6630-E8C71CDB8A45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27" creationId="{343AC7AF-544F-A6BA-3F11-EC99EC2008D5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28" creationId="{D3DDE688-058F-5A75-C9ED-415F380FAEE4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29" creationId="{EA94AF0A-3294-A29E-2F02-11FA47CB1666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32" creationId="{579767D2-191E-AF78-ABE5-548A0FFC54F8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33" creationId="{5039FA2A-F44B-8532-4653-DD1A25E271E7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35" creationId="{1DC27F89-DAA2-2670-A7F5-CC66FDB01822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36" creationId="{72C82303-B11B-5944-936F-D571EA4E939C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37" creationId="{FC357EF6-C798-A380-36F5-0B1B6FDD6DB2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39" creationId="{DCB5D280-129C-7E0F-78A8-1D1235E0F516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40" creationId="{008127EE-2AA9-DAC4-E29C-CC82D9C8BF6C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41" creationId="{8E357D8D-BC43-3AD3-99FD-A6A3DB5CDB78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42" creationId="{CFF5BF66-D3B5-7497-CD63-C92159754A70}"/>
          </ac:spMkLst>
        </pc:spChg>
        <pc:spChg chg="mod">
          <ac:chgData name="Longhao Wang" userId="2964de736bda0b76" providerId="LiveId" clId="{8F5DCC67-C2F3-4456-9CB5-35527D3AEE8E}" dt="2024-04-10T13:55:42.369" v="551" actId="27803"/>
          <ac:spMkLst>
            <pc:docMk/>
            <pc:sldMk cId="2179352923" sldId="517"/>
            <ac:spMk id="43" creationId="{E166F205-9856-DB3A-1193-DDE056C37FF3}"/>
          </ac:spMkLst>
        </pc:spChg>
        <pc:spChg chg="add del 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45" creationId="{879A49B1-1988-B1D0-162B-9049FD26E3BA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46" creationId="{C5568FDA-9576-C037-BF9C-87D9100DCAA0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47" creationId="{A2602B56-3B42-7B1B-D55E-F1A96CD9E61F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48" creationId="{CF4B3B0D-12B4-DEC5-9828-83EC38B0A1BE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49" creationId="{37F56116-1413-B8EE-86F9-241E6854B4E9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50" creationId="{9C642534-E933-989F-DA06-D0D72EA18912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51" creationId="{175CE41F-F0D3-4A36-BD97-1119A645EE6E}"/>
          </ac:spMkLst>
        </pc:spChg>
        <pc:spChg chg="add del 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54" creationId="{28D403B2-0D9E-3C95-6564-09A9EA182BE8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55" creationId="{8AF44EE8-F052-4E36-A3EC-F8B80906CDF3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57" creationId="{CE115CD3-67ED-0EBA-0D53-6A9CCE30E806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58" creationId="{9E3DCD5F-CC36-FA9E-3C21-EF94161E5FE8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59" creationId="{9074EB36-5B2D-DEA5-6110-C069BA631178}"/>
          </ac:spMkLst>
        </pc:spChg>
        <pc:spChg chg="add del 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61" creationId="{2AFE494E-DFBC-16D7-3D7C-51B4430A5232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62" creationId="{43610DC9-AA8A-7B1A-15F3-F3DD552CBB81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63" creationId="{A35A0F5D-B1FD-01EC-CC37-477D35554940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2048" creationId="{82D80A95-F71D-537C-2077-93FB5FBCF4FA}"/>
          </ac:spMkLst>
        </pc:spChg>
        <pc:spChg chg="mod">
          <ac:chgData name="Longhao Wang" userId="2964de736bda0b76" providerId="LiveId" clId="{8F5DCC67-C2F3-4456-9CB5-35527D3AEE8E}" dt="2024-04-10T13:56:31.413" v="565" actId="27803"/>
          <ac:spMkLst>
            <pc:docMk/>
            <pc:sldMk cId="2179352923" sldId="517"/>
            <ac:spMk id="2049" creationId="{FB43FFB8-D2A1-B57C-00A2-2F53BCBEAF5B}"/>
          </ac:spMkLst>
        </pc:spChg>
        <pc:spChg chg="mod">
          <ac:chgData name="Longhao Wang" userId="2964de736bda0b76" providerId="LiveId" clId="{8F5DCC67-C2F3-4456-9CB5-35527D3AEE8E}" dt="2024-04-10T13:58:14.870" v="597" actId="164"/>
          <ac:spMkLst>
            <pc:docMk/>
            <pc:sldMk cId="2179352923" sldId="517"/>
            <ac:spMk id="2053" creationId="{FB036AF9-888E-23F0-1C46-87584EEFCDD5}"/>
          </ac:spMkLst>
        </pc:spChg>
        <pc:spChg chg="mod">
          <ac:chgData name="Longhao Wang" userId="2964de736bda0b76" providerId="LiveId" clId="{8F5DCC67-C2F3-4456-9CB5-35527D3AEE8E}" dt="2024-04-10T13:58:14.870" v="597" actId="164"/>
          <ac:spMkLst>
            <pc:docMk/>
            <pc:sldMk cId="2179352923" sldId="517"/>
            <ac:spMk id="2054" creationId="{FB93DF71-80AD-EEAB-44A3-D04510B680F4}"/>
          </ac:spMkLst>
        </pc:spChg>
        <pc:spChg chg="mod">
          <ac:chgData name="Longhao Wang" userId="2964de736bda0b76" providerId="LiveId" clId="{8F5DCC67-C2F3-4456-9CB5-35527D3AEE8E}" dt="2024-04-10T13:58:14.870" v="597" actId="164"/>
          <ac:spMkLst>
            <pc:docMk/>
            <pc:sldMk cId="2179352923" sldId="517"/>
            <ac:spMk id="2055" creationId="{AAF09874-4339-585A-9A0A-2A4D514BEFF1}"/>
          </ac:spMkLst>
        </pc:spChg>
        <pc:spChg chg="mod">
          <ac:chgData name="Longhao Wang" userId="2964de736bda0b76" providerId="LiveId" clId="{8F5DCC67-C2F3-4456-9CB5-35527D3AEE8E}" dt="2024-04-10T13:58:14.870" v="597" actId="164"/>
          <ac:spMkLst>
            <pc:docMk/>
            <pc:sldMk cId="2179352923" sldId="517"/>
            <ac:spMk id="2056" creationId="{8C67594A-0EB6-6B5D-3BE1-F65BB83D9D67}"/>
          </ac:spMkLst>
        </pc:spChg>
        <pc:spChg chg="mod">
          <ac:chgData name="Longhao Wang" userId="2964de736bda0b76" providerId="LiveId" clId="{8F5DCC67-C2F3-4456-9CB5-35527D3AEE8E}" dt="2024-04-10T13:58:14.870" v="597" actId="164"/>
          <ac:spMkLst>
            <pc:docMk/>
            <pc:sldMk cId="2179352923" sldId="517"/>
            <ac:spMk id="2057" creationId="{E28B8357-9FC5-5417-9259-1ABB0DA516FB}"/>
          </ac:spMkLst>
        </pc:spChg>
        <pc:spChg chg="mod">
          <ac:chgData name="Longhao Wang" userId="2964de736bda0b76" providerId="LiveId" clId="{8F5DCC67-C2F3-4456-9CB5-35527D3AEE8E}" dt="2024-04-10T13:58:14.870" v="597" actId="164"/>
          <ac:spMkLst>
            <pc:docMk/>
            <pc:sldMk cId="2179352923" sldId="517"/>
            <ac:spMk id="2058" creationId="{FD13C7C1-4496-59F7-2CEE-8E7F8C8CF6F4}"/>
          </ac:spMkLst>
        </pc:spChg>
        <pc:spChg chg="mod">
          <ac:chgData name="Longhao Wang" userId="2964de736bda0b76" providerId="LiveId" clId="{8F5DCC67-C2F3-4456-9CB5-35527D3AEE8E}" dt="2024-04-10T13:58:14.870" v="597" actId="164"/>
          <ac:spMkLst>
            <pc:docMk/>
            <pc:sldMk cId="2179352923" sldId="517"/>
            <ac:spMk id="2059" creationId="{EA59C505-0ABF-DE20-F671-1DFEAD9B50A1}"/>
          </ac:spMkLst>
        </pc:spChg>
        <pc:spChg chg="del mod">
          <ac:chgData name="Longhao Wang" userId="2964de736bda0b76" providerId="LiveId" clId="{8F5DCC67-C2F3-4456-9CB5-35527D3AEE8E}" dt="2024-04-10T13:56:54.310" v="571" actId="478"/>
          <ac:spMkLst>
            <pc:docMk/>
            <pc:sldMk cId="2179352923" sldId="517"/>
            <ac:spMk id="2062" creationId="{BA851E93-AB72-B64A-6842-A65B1226ECB0}"/>
          </ac:spMkLst>
        </pc:spChg>
        <pc:spChg chg="del mod">
          <ac:chgData name="Longhao Wang" userId="2964de736bda0b76" providerId="LiveId" clId="{8F5DCC67-C2F3-4456-9CB5-35527D3AEE8E}" dt="2024-04-10T13:57:01.291" v="572" actId="478"/>
          <ac:spMkLst>
            <pc:docMk/>
            <pc:sldMk cId="2179352923" sldId="517"/>
            <ac:spMk id="2063" creationId="{A3668D46-1F28-7C34-5600-A5B9BA73870F}"/>
          </ac:spMkLst>
        </pc:spChg>
        <pc:spChg chg="mod">
          <ac:chgData name="Longhao Wang" userId="2964de736bda0b76" providerId="LiveId" clId="{8F5DCC67-C2F3-4456-9CB5-35527D3AEE8E}" dt="2024-04-10T13:57:48.862" v="583" actId="255"/>
          <ac:spMkLst>
            <pc:docMk/>
            <pc:sldMk cId="2179352923" sldId="517"/>
            <ac:spMk id="2065" creationId="{28F255D1-3FE7-C2F5-C6AE-398E38CC493A}"/>
          </ac:spMkLst>
        </pc:spChg>
        <pc:spChg chg="mod">
          <ac:chgData name="Longhao Wang" userId="2964de736bda0b76" providerId="LiveId" clId="{8F5DCC67-C2F3-4456-9CB5-35527D3AEE8E}" dt="2024-04-10T13:57:48.862" v="583" actId="255"/>
          <ac:spMkLst>
            <pc:docMk/>
            <pc:sldMk cId="2179352923" sldId="517"/>
            <ac:spMk id="2066" creationId="{012FB3F9-2B5C-FC2B-1A54-1782B26D99F7}"/>
          </ac:spMkLst>
        </pc:spChg>
        <pc:spChg chg="mod">
          <ac:chgData name="Longhao Wang" userId="2964de736bda0b76" providerId="LiveId" clId="{8F5DCC67-C2F3-4456-9CB5-35527D3AEE8E}" dt="2024-04-10T13:57:48.862" v="583" actId="255"/>
          <ac:spMkLst>
            <pc:docMk/>
            <pc:sldMk cId="2179352923" sldId="517"/>
            <ac:spMk id="2067" creationId="{0F00FFA8-F9D4-EF9C-3FC2-ED6C30C1FE0D}"/>
          </ac:spMkLst>
        </pc:spChg>
        <pc:spChg chg="mod">
          <ac:chgData name="Longhao Wang" userId="2964de736bda0b76" providerId="LiveId" clId="{8F5DCC67-C2F3-4456-9CB5-35527D3AEE8E}" dt="2024-04-10T13:57:21.339" v="577" actId="2711"/>
          <ac:spMkLst>
            <pc:docMk/>
            <pc:sldMk cId="2179352923" sldId="517"/>
            <ac:spMk id="2069" creationId="{E185C94E-47FF-14E1-19F6-60B58317174A}"/>
          </ac:spMkLst>
        </pc:spChg>
        <pc:spChg chg="add del mod">
          <ac:chgData name="Longhao Wang" userId="2964de736bda0b76" providerId="LiveId" clId="{8F5DCC67-C2F3-4456-9CB5-35527D3AEE8E}" dt="2024-04-10T13:57:29.054" v="579" actId="2711"/>
          <ac:spMkLst>
            <pc:docMk/>
            <pc:sldMk cId="2179352923" sldId="517"/>
            <ac:spMk id="2070" creationId="{FE8C9EE6-CF43-32BC-C3F9-69CDDDB8D59B}"/>
          </ac:spMkLst>
        </pc:spChg>
        <pc:spChg chg="mod">
          <ac:chgData name="Longhao Wang" userId="2964de736bda0b76" providerId="LiveId" clId="{8F5DCC67-C2F3-4456-9CB5-35527D3AEE8E}" dt="2024-04-10T13:57:37.727" v="581" actId="255"/>
          <ac:spMkLst>
            <pc:docMk/>
            <pc:sldMk cId="2179352923" sldId="517"/>
            <ac:spMk id="2071" creationId="{3DAFA851-6024-180B-A6B6-15F63652EA29}"/>
          </ac:spMkLst>
        </pc:spChg>
        <pc:spChg chg="del mod">
          <ac:chgData name="Longhao Wang" userId="2964de736bda0b76" providerId="LiveId" clId="{8F5DCC67-C2F3-4456-9CB5-35527D3AEE8E}" dt="2024-04-10T13:57:04.421" v="573" actId="478"/>
          <ac:spMkLst>
            <pc:docMk/>
            <pc:sldMk cId="2179352923" sldId="517"/>
            <ac:spMk id="2072" creationId="{11C4E993-148D-656D-AB85-729DE16A4454}"/>
          </ac:spMkLst>
        </pc:spChg>
        <pc:spChg chg="mod">
          <ac:chgData name="Longhao Wang" userId="2964de736bda0b76" providerId="LiveId" clId="{8F5DCC67-C2F3-4456-9CB5-35527D3AEE8E}" dt="2024-04-10T13:58:14.870" v="597" actId="164"/>
          <ac:spMkLst>
            <pc:docMk/>
            <pc:sldMk cId="2179352923" sldId="517"/>
            <ac:spMk id="2073" creationId="{DB7B7CFD-20BC-C414-CF71-E2B9DDFCEC66}"/>
          </ac:spMkLst>
        </pc:spChg>
        <pc:spChg chg="add mod">
          <ac:chgData name="Longhao Wang" userId="2964de736bda0b76" providerId="LiveId" clId="{8F5DCC67-C2F3-4456-9CB5-35527D3AEE8E}" dt="2024-04-10T13:58:14.870" v="597" actId="164"/>
          <ac:spMkLst>
            <pc:docMk/>
            <pc:sldMk cId="2179352923" sldId="517"/>
            <ac:spMk id="2074" creationId="{582C2589-93BC-4F4E-D5AF-C3E4A6796EB2}"/>
          </ac:spMkLst>
        </pc:spChg>
        <pc:spChg chg="add mod">
          <ac:chgData name="Longhao Wang" userId="2964de736bda0b76" providerId="LiveId" clId="{8F5DCC67-C2F3-4456-9CB5-35527D3AEE8E}" dt="2024-04-10T14:22:47.052" v="875" actId="1076"/>
          <ac:spMkLst>
            <pc:docMk/>
            <pc:sldMk cId="2179352923" sldId="517"/>
            <ac:spMk id="2080" creationId="{242FDF20-1E5B-33EE-C20D-3E304515927B}"/>
          </ac:spMkLst>
        </pc:spChg>
        <pc:spChg chg="add mod">
          <ac:chgData name="Longhao Wang" userId="2964de736bda0b76" providerId="LiveId" clId="{8F5DCC67-C2F3-4456-9CB5-35527D3AEE8E}" dt="2024-04-10T14:33:08.948" v="1255" actId="1076"/>
          <ac:spMkLst>
            <pc:docMk/>
            <pc:sldMk cId="2179352923" sldId="517"/>
            <ac:spMk id="2081" creationId="{BFCAD63E-C996-A4B8-F129-3853A49B8B0E}"/>
          </ac:spMkLst>
        </pc:spChg>
        <pc:grpChg chg="add del mod">
          <ac:chgData name="Longhao Wang" userId="2964de736bda0b76" providerId="LiveId" clId="{8F5DCC67-C2F3-4456-9CB5-35527D3AEE8E}" dt="2024-04-10T13:55:42.369" v="551" actId="27803"/>
          <ac:grpSpMkLst>
            <pc:docMk/>
            <pc:sldMk cId="2179352923" sldId="517"/>
            <ac:grpSpMk id="13" creationId="{FB00966B-BA98-96F0-AFBB-B8F03CD8F006}"/>
          </ac:grpSpMkLst>
        </pc:grpChg>
        <pc:grpChg chg="mod">
          <ac:chgData name="Longhao Wang" userId="2964de736bda0b76" providerId="LiveId" clId="{8F5DCC67-C2F3-4456-9CB5-35527D3AEE8E}" dt="2024-04-10T13:55:42.369" v="551" actId="27803"/>
          <ac:grpSpMkLst>
            <pc:docMk/>
            <pc:sldMk cId="2179352923" sldId="517"/>
            <ac:grpSpMk id="30" creationId="{683C6145-5550-A2F9-CE7B-F732930A137B}"/>
          </ac:grpSpMkLst>
        </pc:grpChg>
        <pc:grpChg chg="mod">
          <ac:chgData name="Longhao Wang" userId="2964de736bda0b76" providerId="LiveId" clId="{8F5DCC67-C2F3-4456-9CB5-35527D3AEE8E}" dt="2024-04-10T13:55:42.369" v="551" actId="27803"/>
          <ac:grpSpMkLst>
            <pc:docMk/>
            <pc:sldMk cId="2179352923" sldId="517"/>
            <ac:grpSpMk id="31" creationId="{E16D8AC8-7542-D465-E3BE-B09C8E923D72}"/>
          </ac:grpSpMkLst>
        </pc:grpChg>
        <pc:grpChg chg="mod">
          <ac:chgData name="Longhao Wang" userId="2964de736bda0b76" providerId="LiveId" clId="{8F5DCC67-C2F3-4456-9CB5-35527D3AEE8E}" dt="2024-04-10T13:55:42.369" v="551" actId="27803"/>
          <ac:grpSpMkLst>
            <pc:docMk/>
            <pc:sldMk cId="2179352923" sldId="517"/>
            <ac:grpSpMk id="34" creationId="{B342882C-35E5-FC79-F5D1-F258BC603597}"/>
          </ac:grpSpMkLst>
        </pc:grpChg>
        <pc:grpChg chg="mod">
          <ac:chgData name="Longhao Wang" userId="2964de736bda0b76" providerId="LiveId" clId="{8F5DCC67-C2F3-4456-9CB5-35527D3AEE8E}" dt="2024-04-10T13:55:42.369" v="551" actId="27803"/>
          <ac:grpSpMkLst>
            <pc:docMk/>
            <pc:sldMk cId="2179352923" sldId="517"/>
            <ac:grpSpMk id="38" creationId="{80EAF26D-E037-DB08-D57B-8F70FF851624}"/>
          </ac:grpSpMkLst>
        </pc:grpChg>
        <pc:grpChg chg="add del mod">
          <ac:chgData name="Longhao Wang" userId="2964de736bda0b76" providerId="LiveId" clId="{8F5DCC67-C2F3-4456-9CB5-35527D3AEE8E}" dt="2024-04-10T13:56:31.413" v="565" actId="27803"/>
          <ac:grpSpMkLst>
            <pc:docMk/>
            <pc:sldMk cId="2179352923" sldId="517"/>
            <ac:grpSpMk id="44" creationId="{76242730-2895-0EB6-F0F4-726DFFCB9F71}"/>
          </ac:grpSpMkLst>
        </pc:grpChg>
        <pc:grpChg chg="mod">
          <ac:chgData name="Longhao Wang" userId="2964de736bda0b76" providerId="LiveId" clId="{8F5DCC67-C2F3-4456-9CB5-35527D3AEE8E}" dt="2024-04-10T13:56:31.413" v="565" actId="27803"/>
          <ac:grpSpMkLst>
            <pc:docMk/>
            <pc:sldMk cId="2179352923" sldId="517"/>
            <ac:grpSpMk id="52" creationId="{9AFF8FF2-510E-CDFC-9747-080B2C27EC56}"/>
          </ac:grpSpMkLst>
        </pc:grpChg>
        <pc:grpChg chg="add del mod">
          <ac:chgData name="Longhao Wang" userId="2964de736bda0b76" providerId="LiveId" clId="{8F5DCC67-C2F3-4456-9CB5-35527D3AEE8E}" dt="2024-04-10T13:56:31.413" v="565" actId="27803"/>
          <ac:grpSpMkLst>
            <pc:docMk/>
            <pc:sldMk cId="2179352923" sldId="517"/>
            <ac:grpSpMk id="53" creationId="{1ACF284E-6487-752F-29BB-3563928A4248}"/>
          </ac:grpSpMkLst>
        </pc:grpChg>
        <pc:grpChg chg="mod">
          <ac:chgData name="Longhao Wang" userId="2964de736bda0b76" providerId="LiveId" clId="{8F5DCC67-C2F3-4456-9CB5-35527D3AEE8E}" dt="2024-04-10T13:56:31.413" v="565" actId="27803"/>
          <ac:grpSpMkLst>
            <pc:docMk/>
            <pc:sldMk cId="2179352923" sldId="517"/>
            <ac:grpSpMk id="56" creationId="{994B2FB6-7984-7F19-8B8D-2D43ECDA2505}"/>
          </ac:grpSpMkLst>
        </pc:grpChg>
        <pc:grpChg chg="mod">
          <ac:chgData name="Longhao Wang" userId="2964de736bda0b76" providerId="LiveId" clId="{8F5DCC67-C2F3-4456-9CB5-35527D3AEE8E}" dt="2024-04-10T13:56:31.413" v="565" actId="27803"/>
          <ac:grpSpMkLst>
            <pc:docMk/>
            <pc:sldMk cId="2179352923" sldId="517"/>
            <ac:grpSpMk id="60" creationId="{02295DF0-341D-D100-F6B6-87229201706C}"/>
          </ac:grpSpMkLst>
        </pc:grpChg>
        <pc:grpChg chg="del mod">
          <ac:chgData name="Longhao Wang" userId="2964de736bda0b76" providerId="LiveId" clId="{8F5DCC67-C2F3-4456-9CB5-35527D3AEE8E}" dt="2024-04-10T13:56:48.568" v="570" actId="27803"/>
          <ac:grpSpMkLst>
            <pc:docMk/>
            <pc:sldMk cId="2179352923" sldId="517"/>
            <ac:grpSpMk id="2051" creationId="{F43EB4AB-CBB3-AA0E-BAAB-C91F2183DBD9}"/>
          </ac:grpSpMkLst>
        </pc:grpChg>
        <pc:grpChg chg="mod">
          <ac:chgData name="Longhao Wang" userId="2964de736bda0b76" providerId="LiveId" clId="{8F5DCC67-C2F3-4456-9CB5-35527D3AEE8E}" dt="2024-04-10T13:58:14.870" v="597" actId="164"/>
          <ac:grpSpMkLst>
            <pc:docMk/>
            <pc:sldMk cId="2179352923" sldId="517"/>
            <ac:grpSpMk id="2060" creationId="{31AE708D-5232-F3F5-50C4-380DC2A22518}"/>
          </ac:grpSpMkLst>
        </pc:grpChg>
        <pc:grpChg chg="del mod">
          <ac:chgData name="Longhao Wang" userId="2964de736bda0b76" providerId="LiveId" clId="{8F5DCC67-C2F3-4456-9CB5-35527D3AEE8E}" dt="2024-04-10T13:56:54.310" v="571" actId="478"/>
          <ac:grpSpMkLst>
            <pc:docMk/>
            <pc:sldMk cId="2179352923" sldId="517"/>
            <ac:grpSpMk id="2061" creationId="{1C68BFD0-C713-8B08-D671-4984ADD8D925}"/>
          </ac:grpSpMkLst>
        </pc:grpChg>
        <pc:grpChg chg="mod">
          <ac:chgData name="Longhao Wang" userId="2964de736bda0b76" providerId="LiveId" clId="{8F5DCC67-C2F3-4456-9CB5-35527D3AEE8E}" dt="2024-04-10T13:56:48.568" v="570" actId="27803"/>
          <ac:grpSpMkLst>
            <pc:docMk/>
            <pc:sldMk cId="2179352923" sldId="517"/>
            <ac:grpSpMk id="2064" creationId="{FF4E2316-7FD7-FE71-16AE-75F632BAA3C7}"/>
          </ac:grpSpMkLst>
        </pc:grpChg>
        <pc:grpChg chg="mod">
          <ac:chgData name="Longhao Wang" userId="2964de736bda0b76" providerId="LiveId" clId="{8F5DCC67-C2F3-4456-9CB5-35527D3AEE8E}" dt="2024-04-10T13:56:48.568" v="570" actId="27803"/>
          <ac:grpSpMkLst>
            <pc:docMk/>
            <pc:sldMk cId="2179352923" sldId="517"/>
            <ac:grpSpMk id="2068" creationId="{F9E4464D-D8A9-DFD9-C84D-09D4996066A6}"/>
          </ac:grpSpMkLst>
        </pc:grpChg>
        <pc:grpChg chg="add mod">
          <ac:chgData name="Longhao Wang" userId="2964de736bda0b76" providerId="LiveId" clId="{8F5DCC67-C2F3-4456-9CB5-35527D3AEE8E}" dt="2024-04-10T14:22:47.052" v="875" actId="1076"/>
          <ac:grpSpMkLst>
            <pc:docMk/>
            <pc:sldMk cId="2179352923" sldId="517"/>
            <ac:grpSpMk id="2075" creationId="{7D9A8871-374D-9BD3-40ED-E38E7298BDE7}"/>
          </ac:grpSpMkLst>
        </pc:grpChg>
        <pc:picChg chg="add del mod">
          <ac:chgData name="Longhao Wang" userId="2964de736bda0b76" providerId="LiveId" clId="{8F5DCC67-C2F3-4456-9CB5-35527D3AEE8E}" dt="2024-04-10T13:50:24.997" v="526" actId="478"/>
          <ac:picMkLst>
            <pc:docMk/>
            <pc:sldMk cId="2179352923" sldId="517"/>
            <ac:picMk id="3" creationId="{EBBF0BD0-E45C-B071-1252-E05079CB92C5}"/>
          </ac:picMkLst>
        </pc:picChg>
        <pc:picChg chg="add del mod">
          <ac:chgData name="Longhao Wang" userId="2964de736bda0b76" providerId="LiveId" clId="{8F5DCC67-C2F3-4456-9CB5-35527D3AEE8E}" dt="2024-04-10T13:54:57.662" v="534" actId="478"/>
          <ac:picMkLst>
            <pc:docMk/>
            <pc:sldMk cId="2179352923" sldId="517"/>
            <ac:picMk id="8" creationId="{B9744FCD-35C9-8AAA-79ED-C92226364771}"/>
          </ac:picMkLst>
        </pc:picChg>
        <pc:picChg chg="add del mod">
          <ac:chgData name="Longhao Wang" userId="2964de736bda0b76" providerId="LiveId" clId="{8F5DCC67-C2F3-4456-9CB5-35527D3AEE8E}" dt="2024-04-10T13:56:48.568" v="570" actId="27803"/>
          <ac:picMkLst>
            <pc:docMk/>
            <pc:sldMk cId="2179352923" sldId="517"/>
            <ac:picMk id="12" creationId="{03188DCE-9082-73B3-1B01-1FF9CFDE70DD}"/>
          </ac:picMkLst>
        </pc:picChg>
        <pc:picChg chg="add del mod">
          <ac:chgData name="Longhao Wang" userId="2964de736bda0b76" providerId="LiveId" clId="{8F5DCC67-C2F3-4456-9CB5-35527D3AEE8E}" dt="2024-04-10T13:55:04.818" v="538" actId="478"/>
          <ac:picMkLst>
            <pc:docMk/>
            <pc:sldMk cId="2179352923" sldId="517"/>
            <ac:picMk id="2050" creationId="{8762B0DA-7DC4-F27B-FAEA-2EB8174E4805}"/>
          </ac:picMkLst>
        </pc:picChg>
        <pc:picChg chg="add del mod">
          <ac:chgData name="Longhao Wang" userId="2964de736bda0b76" providerId="LiveId" clId="{8F5DCC67-C2F3-4456-9CB5-35527D3AEE8E}" dt="2024-04-10T13:55:14.051" v="542" actId="478"/>
          <ac:picMkLst>
            <pc:docMk/>
            <pc:sldMk cId="2179352923" sldId="517"/>
            <ac:picMk id="2052" creationId="{06B9E1BA-611B-BB67-BC87-70D35364D242}"/>
          </ac:picMkLst>
        </pc:picChg>
        <pc:picChg chg="add del mod">
          <ac:chgData name="Longhao Wang" userId="2964de736bda0b76" providerId="LiveId" clId="{8F5DCC67-C2F3-4456-9CB5-35527D3AEE8E}" dt="2024-04-10T14:10:22.531" v="621" actId="478"/>
          <ac:picMkLst>
            <pc:docMk/>
            <pc:sldMk cId="2179352923" sldId="517"/>
            <ac:picMk id="2077" creationId="{A1BC7DCF-3727-5DD6-5D6E-7D5E1658C159}"/>
          </ac:picMkLst>
        </pc:picChg>
        <pc:picChg chg="add mod modCrop">
          <ac:chgData name="Longhao Wang" userId="2964de736bda0b76" providerId="LiveId" clId="{8F5DCC67-C2F3-4456-9CB5-35527D3AEE8E}" dt="2024-04-10T14:22:47.052" v="875" actId="1076"/>
          <ac:picMkLst>
            <pc:docMk/>
            <pc:sldMk cId="2179352923" sldId="517"/>
            <ac:picMk id="2079" creationId="{0BE8B267-7EC0-2E01-852F-1A41F7BCBE54}"/>
          </ac:picMkLst>
        </pc:picChg>
      </pc:sldChg>
      <pc:sldChg chg="addSp delSp modSp add mod modNotesTx">
        <pc:chgData name="Longhao Wang" userId="2964de736bda0b76" providerId="LiveId" clId="{8F5DCC67-C2F3-4456-9CB5-35527D3AEE8E}" dt="2024-04-11T16:41:28.308" v="3570" actId="6549"/>
        <pc:sldMkLst>
          <pc:docMk/>
          <pc:sldMk cId="1397206237" sldId="518"/>
        </pc:sldMkLst>
        <pc:spChg chg="add mod">
          <ac:chgData name="Longhao Wang" userId="2964de736bda0b76" providerId="LiveId" clId="{8F5DCC67-C2F3-4456-9CB5-35527D3AEE8E}" dt="2024-04-10T14:15:06.103" v="676" actId="207"/>
          <ac:spMkLst>
            <pc:docMk/>
            <pc:sldMk cId="1397206237" sldId="518"/>
            <ac:spMk id="7" creationId="{CB3D1A44-81B2-0875-B58E-B33A804F82CB}"/>
          </ac:spMkLst>
        </pc:spChg>
        <pc:spChg chg="add mod">
          <ac:chgData name="Longhao Wang" userId="2964de736bda0b76" providerId="LiveId" clId="{8F5DCC67-C2F3-4456-9CB5-35527D3AEE8E}" dt="2024-04-11T16:30:38.373" v="3339" actId="1076"/>
          <ac:spMkLst>
            <pc:docMk/>
            <pc:sldMk cId="1397206237" sldId="518"/>
            <ac:spMk id="8" creationId="{2CB573ED-2DED-626E-6F7E-B55199084266}"/>
          </ac:spMkLst>
        </pc:spChg>
        <pc:spChg chg="add mod">
          <ac:chgData name="Longhao Wang" userId="2964de736bda0b76" providerId="LiveId" clId="{8F5DCC67-C2F3-4456-9CB5-35527D3AEE8E}" dt="2024-04-11T16:33:01.931" v="3404"/>
          <ac:spMkLst>
            <pc:docMk/>
            <pc:sldMk cId="1397206237" sldId="518"/>
            <ac:spMk id="11" creationId="{7ED41C20-A694-5D9C-6B43-094B073976E4}"/>
          </ac:spMkLst>
        </pc:spChg>
        <pc:spChg chg="add mod">
          <ac:chgData name="Longhao Wang" userId="2964de736bda0b76" providerId="LiveId" clId="{8F5DCC67-C2F3-4456-9CB5-35527D3AEE8E}" dt="2024-04-10T14:31:53.554" v="1226" actId="113"/>
          <ac:spMkLst>
            <pc:docMk/>
            <pc:sldMk cId="1397206237" sldId="518"/>
            <ac:spMk id="13" creationId="{6D8D2B67-8DAF-683B-AC21-D9DF887A0193}"/>
          </ac:spMkLst>
        </pc:spChg>
        <pc:spChg chg="add del mod">
          <ac:chgData name="Longhao Wang" userId="2964de736bda0b76" providerId="LiveId" clId="{8F5DCC67-C2F3-4456-9CB5-35527D3AEE8E}" dt="2024-04-10T14:56:45.305" v="1457" actId="21"/>
          <ac:spMkLst>
            <pc:docMk/>
            <pc:sldMk cId="1397206237" sldId="518"/>
            <ac:spMk id="14" creationId="{1DA6B304-FEE6-6E29-B7B3-0490CDB7B0A3}"/>
          </ac:spMkLst>
        </pc:spChg>
        <pc:picChg chg="add mod">
          <ac:chgData name="Longhao Wang" userId="2964de736bda0b76" providerId="LiveId" clId="{8F5DCC67-C2F3-4456-9CB5-35527D3AEE8E}" dt="2024-04-10T14:14:04.067" v="654" actId="1076"/>
          <ac:picMkLst>
            <pc:docMk/>
            <pc:sldMk cId="1397206237" sldId="518"/>
            <ac:picMk id="4" creationId="{84A1380E-869C-E073-2C7D-5C21EC02A4C0}"/>
          </ac:picMkLst>
        </pc:picChg>
      </pc:sldChg>
      <pc:sldChg chg="addSp delSp modSp add mod modNotesTx">
        <pc:chgData name="Longhao Wang" userId="2964de736bda0b76" providerId="LiveId" clId="{8F5DCC67-C2F3-4456-9CB5-35527D3AEE8E}" dt="2024-04-11T17:10:57.581" v="4074" actId="20577"/>
        <pc:sldMkLst>
          <pc:docMk/>
          <pc:sldMk cId="2723211772" sldId="519"/>
        </pc:sldMkLst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2" creationId="{2A1EB304-A3DC-D73B-28A3-62634171F6AF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4" creationId="{B3C4A65B-EE62-1D43-24BE-829A3719041E}"/>
          </ac:spMkLst>
        </pc:spChg>
        <pc:spChg chg="del">
          <ac:chgData name="Longhao Wang" userId="2964de736bda0b76" providerId="LiveId" clId="{8F5DCC67-C2F3-4456-9CB5-35527D3AEE8E}" dt="2024-04-11T03:02:23.744" v="1614" actId="478"/>
          <ac:spMkLst>
            <pc:docMk/>
            <pc:sldMk cId="2723211772" sldId="519"/>
            <ac:spMk id="6" creationId="{59603529-46FA-15A0-DA76-CBB10A42A35F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7" creationId="{420AC150-5F81-D8D4-5EC5-BC1959C97DC6}"/>
          </ac:spMkLst>
        </pc:spChg>
        <pc:spChg chg="mod">
          <ac:chgData name="Longhao Wang" userId="2964de736bda0b76" providerId="LiveId" clId="{8F5DCC67-C2F3-4456-9CB5-35527D3AEE8E}" dt="2024-04-11T03:11:25.906" v="1647" actId="1076"/>
          <ac:spMkLst>
            <pc:docMk/>
            <pc:sldMk cId="2723211772" sldId="519"/>
            <ac:spMk id="9" creationId="{A815F7F5-DFD8-5926-49C5-2EFBA94A2240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10" creationId="{C465ECA1-6383-C1E4-F0B6-F58574107417}"/>
          </ac:spMkLst>
        </pc:spChg>
        <pc:spChg chg="add mod">
          <ac:chgData name="Longhao Wang" userId="2964de736bda0b76" providerId="LiveId" clId="{8F5DCC67-C2F3-4456-9CB5-35527D3AEE8E}" dt="2024-04-11T03:17:10.206" v="1678"/>
          <ac:spMkLst>
            <pc:docMk/>
            <pc:sldMk cId="2723211772" sldId="519"/>
            <ac:spMk id="12" creationId="{C9039775-C100-A551-27C5-1AD74B6ABCFA}"/>
          </ac:spMkLst>
        </pc:spChg>
        <pc:spChg chg="del">
          <ac:chgData name="Longhao Wang" userId="2964de736bda0b76" providerId="LiveId" clId="{8F5DCC67-C2F3-4456-9CB5-35527D3AEE8E}" dt="2024-04-11T03:02:30.338" v="1617" actId="478"/>
          <ac:spMkLst>
            <pc:docMk/>
            <pc:sldMk cId="2723211772" sldId="519"/>
            <ac:spMk id="13" creationId="{4281F82E-8DE5-0966-6B8D-89A8502BCF59}"/>
          </ac:spMkLst>
        </pc:spChg>
        <pc:spChg chg="add mod">
          <ac:chgData name="Longhao Wang" userId="2964de736bda0b76" providerId="LiveId" clId="{8F5DCC67-C2F3-4456-9CB5-35527D3AEE8E}" dt="2024-04-11T03:17:10.206" v="1678"/>
          <ac:spMkLst>
            <pc:docMk/>
            <pc:sldMk cId="2723211772" sldId="519"/>
            <ac:spMk id="14" creationId="{E7E74F11-878E-9917-9B07-CA57D2007161}"/>
          </ac:spMkLst>
        </pc:spChg>
        <pc:spChg chg="add mod">
          <ac:chgData name="Longhao Wang" userId="2964de736bda0b76" providerId="LiveId" clId="{8F5DCC67-C2F3-4456-9CB5-35527D3AEE8E}" dt="2024-04-11T03:17:10.206" v="1678"/>
          <ac:spMkLst>
            <pc:docMk/>
            <pc:sldMk cId="2723211772" sldId="519"/>
            <ac:spMk id="16" creationId="{6346686A-E382-7191-B238-6F75F0E85C62}"/>
          </ac:spMkLst>
        </pc:spChg>
        <pc:spChg chg="add mod">
          <ac:chgData name="Longhao Wang" userId="2964de736bda0b76" providerId="LiveId" clId="{8F5DCC67-C2F3-4456-9CB5-35527D3AEE8E}" dt="2024-04-11T03:17:10.206" v="1678"/>
          <ac:spMkLst>
            <pc:docMk/>
            <pc:sldMk cId="2723211772" sldId="519"/>
            <ac:spMk id="17" creationId="{5BF95C4C-6BBF-21EF-D0B4-BC370E09EC69}"/>
          </ac:spMkLst>
        </pc:spChg>
        <pc:spChg chg="add del mod">
          <ac:chgData name="Longhao Wang" userId="2964de736bda0b76" providerId="LiveId" clId="{8F5DCC67-C2F3-4456-9CB5-35527D3AEE8E}" dt="2024-04-11T03:17:59.044" v="1704" actId="478"/>
          <ac:spMkLst>
            <pc:docMk/>
            <pc:sldMk cId="2723211772" sldId="519"/>
            <ac:spMk id="18" creationId="{9A552F03-BF6A-65C3-D061-8576A8C58EAD}"/>
          </ac:spMkLst>
        </pc:spChg>
        <pc:spChg chg="add del mod">
          <ac:chgData name="Longhao Wang" userId="2964de736bda0b76" providerId="LiveId" clId="{8F5DCC67-C2F3-4456-9CB5-35527D3AEE8E}" dt="2024-04-11T03:17:59.044" v="1704" actId="478"/>
          <ac:spMkLst>
            <pc:docMk/>
            <pc:sldMk cId="2723211772" sldId="519"/>
            <ac:spMk id="19" creationId="{4E83EC2E-FE82-62DF-A0EC-8D3A49C6F762}"/>
          </ac:spMkLst>
        </pc:spChg>
        <pc:spChg chg="add del mod">
          <ac:chgData name="Longhao Wang" userId="2964de736bda0b76" providerId="LiveId" clId="{8F5DCC67-C2F3-4456-9CB5-35527D3AEE8E}" dt="2024-04-11T03:17:59.044" v="1704" actId="478"/>
          <ac:spMkLst>
            <pc:docMk/>
            <pc:sldMk cId="2723211772" sldId="519"/>
            <ac:spMk id="20" creationId="{29861ED7-4621-9837-5FEB-86EC367CB515}"/>
          </ac:spMkLst>
        </pc:spChg>
        <pc:spChg chg="add del mod">
          <ac:chgData name="Longhao Wang" userId="2964de736bda0b76" providerId="LiveId" clId="{8F5DCC67-C2F3-4456-9CB5-35527D3AEE8E}" dt="2024-04-11T03:17:59.044" v="1704" actId="478"/>
          <ac:spMkLst>
            <pc:docMk/>
            <pc:sldMk cId="2723211772" sldId="519"/>
            <ac:spMk id="21" creationId="{A08EAB96-C773-D213-5B52-BA4E32BDB7C8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22" creationId="{09B0DBFE-3712-3A17-5304-1D38C90E3C8F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23" creationId="{D3184267-6403-105E-482B-A4486E6E4E0D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24" creationId="{FF22395C-0B4B-B9F2-50DE-538CE99830EC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25" creationId="{609B1A57-7F63-4E35-7198-02720486A33B}"/>
          </ac:spMkLst>
        </pc:spChg>
        <pc:spChg chg="add mod">
          <ac:chgData name="Longhao Wang" userId="2964de736bda0b76" providerId="LiveId" clId="{8F5DCC67-C2F3-4456-9CB5-35527D3AEE8E}" dt="2024-04-11T03:20:53.107" v="1837" actId="1076"/>
          <ac:spMkLst>
            <pc:docMk/>
            <pc:sldMk cId="2723211772" sldId="519"/>
            <ac:spMk id="26" creationId="{E5DDA150-70C6-2AD1-88B5-8D2B7B47FC6D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27" creationId="{AD9F76F5-5D3F-93BB-67E3-6432669C239D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28" creationId="{9FE509E9-700A-E035-C304-45068D4486FB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29" creationId="{DDA537CC-395B-1335-88D7-E502A67F61F7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30" creationId="{3DAA45D1-FF4A-ECB2-D4DB-14B862DF0D47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31" creationId="{2737372E-1932-EB56-9F75-2A613C1706CF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32" creationId="{FEDA6A78-DF4D-E7B2-B9DE-B7FA1AAD80CC}"/>
          </ac:spMkLst>
        </pc:spChg>
        <pc:spChg chg="add mod">
          <ac:chgData name="Longhao Wang" userId="2964de736bda0b76" providerId="LiveId" clId="{8F5DCC67-C2F3-4456-9CB5-35527D3AEE8E}" dt="2024-04-11T03:35:37.502" v="2197" actId="207"/>
          <ac:spMkLst>
            <pc:docMk/>
            <pc:sldMk cId="2723211772" sldId="519"/>
            <ac:spMk id="33" creationId="{68E8D66C-5057-50E0-8CFB-07AD2A629054}"/>
          </ac:spMkLst>
        </pc:spChg>
        <pc:spChg chg="add del mod">
          <ac:chgData name="Longhao Wang" userId="2964de736bda0b76" providerId="LiveId" clId="{8F5DCC67-C2F3-4456-9CB5-35527D3AEE8E}" dt="2024-04-11T03:34:56.046" v="2174" actId="478"/>
          <ac:spMkLst>
            <pc:docMk/>
            <pc:sldMk cId="2723211772" sldId="519"/>
            <ac:spMk id="35" creationId="{20507740-B07B-4EB0-9C76-8485068E1DEA}"/>
          </ac:spMkLst>
        </pc:spChg>
        <pc:spChg chg="add del mod">
          <ac:chgData name="Longhao Wang" userId="2964de736bda0b76" providerId="LiveId" clId="{8F5DCC67-C2F3-4456-9CB5-35527D3AEE8E}" dt="2024-04-11T03:34:56.046" v="2174" actId="478"/>
          <ac:spMkLst>
            <pc:docMk/>
            <pc:sldMk cId="2723211772" sldId="519"/>
            <ac:spMk id="36" creationId="{73F5FA79-D50E-3901-5BF9-DA0F36D2AE02}"/>
          </ac:spMkLst>
        </pc:spChg>
        <pc:spChg chg="add del mod">
          <ac:chgData name="Longhao Wang" userId="2964de736bda0b76" providerId="LiveId" clId="{8F5DCC67-C2F3-4456-9CB5-35527D3AEE8E}" dt="2024-04-11T03:34:56.046" v="2174" actId="478"/>
          <ac:spMkLst>
            <pc:docMk/>
            <pc:sldMk cId="2723211772" sldId="519"/>
            <ac:spMk id="37" creationId="{61F1BCD0-8A52-D0E8-E8AA-AF28CA6EAD16}"/>
          </ac:spMkLst>
        </pc:spChg>
        <pc:spChg chg="add del mod">
          <ac:chgData name="Longhao Wang" userId="2964de736bda0b76" providerId="LiveId" clId="{8F5DCC67-C2F3-4456-9CB5-35527D3AEE8E}" dt="2024-04-11T03:34:56.046" v="2174" actId="478"/>
          <ac:spMkLst>
            <pc:docMk/>
            <pc:sldMk cId="2723211772" sldId="519"/>
            <ac:spMk id="38" creationId="{74DBD2A1-D7D2-4974-8036-72496834B41A}"/>
          </ac:spMkLst>
        </pc:spChg>
        <pc:spChg chg="add del mod">
          <ac:chgData name="Longhao Wang" userId="2964de736bda0b76" providerId="LiveId" clId="{8F5DCC67-C2F3-4456-9CB5-35527D3AEE8E}" dt="2024-04-11T03:34:56.046" v="2174" actId="478"/>
          <ac:spMkLst>
            <pc:docMk/>
            <pc:sldMk cId="2723211772" sldId="519"/>
            <ac:spMk id="39" creationId="{0410F395-3F8E-FA6E-3B80-B03B1FEB571C}"/>
          </ac:spMkLst>
        </pc:spChg>
        <pc:spChg chg="add del mod">
          <ac:chgData name="Longhao Wang" userId="2964de736bda0b76" providerId="LiveId" clId="{8F5DCC67-C2F3-4456-9CB5-35527D3AEE8E}" dt="2024-04-11T03:30:17.075" v="2044" actId="478"/>
          <ac:spMkLst>
            <pc:docMk/>
            <pc:sldMk cId="2723211772" sldId="519"/>
            <ac:spMk id="40" creationId="{214DFF38-1B53-D1A1-1032-B156191ACBAA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41" creationId="{43F545CD-64BF-F567-C872-FEA0A34E6E57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42" creationId="{742B752B-7840-2CD1-BC7E-B72825583E01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43" creationId="{F4B931EA-67F8-37EE-ADB9-8F6EC95C55A0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44" creationId="{26B445FE-FD01-AFF3-8D63-32E2A66DB491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45" creationId="{C0590C2A-945F-83E2-43CF-994AB3CFF6A4}"/>
          </ac:spMkLst>
        </pc:spChg>
        <pc:spChg chg="add del mod">
          <ac:chgData name="Longhao Wang" userId="2964de736bda0b76" providerId="LiveId" clId="{8F5DCC67-C2F3-4456-9CB5-35527D3AEE8E}" dt="2024-04-11T03:32:46.116" v="2118" actId="478"/>
          <ac:spMkLst>
            <pc:docMk/>
            <pc:sldMk cId="2723211772" sldId="519"/>
            <ac:spMk id="46" creationId="{0A9FCD21-374F-EB41-F8C2-B9650699BB3B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47" creationId="{7F063C17-96D5-7938-C426-61CEE06B0018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48" creationId="{FAEED7EA-AED9-2861-D47C-4AFDAC77DE36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49" creationId="{1838FD09-B717-1253-0E81-F253D74E1D71}"/>
          </ac:spMkLst>
        </pc:spChg>
        <pc:spChg chg="add mod">
          <ac:chgData name="Longhao Wang" userId="2964de736bda0b76" providerId="LiveId" clId="{8F5DCC67-C2F3-4456-9CB5-35527D3AEE8E}" dt="2024-04-11T03:35:03.956" v="2176" actId="1076"/>
          <ac:spMkLst>
            <pc:docMk/>
            <pc:sldMk cId="2723211772" sldId="519"/>
            <ac:spMk id="50" creationId="{E51F05FA-F3BA-ABB7-728B-2852D96CB4D1}"/>
          </ac:spMkLst>
        </pc:spChg>
        <pc:spChg chg="add mod">
          <ac:chgData name="Longhao Wang" userId="2964de736bda0b76" providerId="LiveId" clId="{8F5DCC67-C2F3-4456-9CB5-35527D3AEE8E}" dt="2024-04-11T03:35:19.506" v="2196" actId="20577"/>
          <ac:spMkLst>
            <pc:docMk/>
            <pc:sldMk cId="2723211772" sldId="519"/>
            <ac:spMk id="51" creationId="{7CC9F8E8-70CD-357C-CDDB-1EAC0568E666}"/>
          </ac:spMkLst>
        </pc:spChg>
        <pc:spChg chg="add mod">
          <ac:chgData name="Longhao Wang" userId="2964de736bda0b76" providerId="LiveId" clId="{8F5DCC67-C2F3-4456-9CB5-35527D3AEE8E}" dt="2024-04-11T03:36:19.355" v="2206" actId="14100"/>
          <ac:spMkLst>
            <pc:docMk/>
            <pc:sldMk cId="2723211772" sldId="519"/>
            <ac:spMk id="52" creationId="{B6A7674E-2A73-6B44-C749-E6ECEBD8C580}"/>
          </ac:spMkLst>
        </pc:spChg>
        <pc:graphicFrameChg chg="del">
          <ac:chgData name="Longhao Wang" userId="2964de736bda0b76" providerId="LiveId" clId="{8F5DCC67-C2F3-4456-9CB5-35527D3AEE8E}" dt="2024-04-11T03:02:25.916" v="1615" actId="478"/>
          <ac:graphicFrameMkLst>
            <pc:docMk/>
            <pc:sldMk cId="2723211772" sldId="519"/>
            <ac:graphicFrameMk id="3" creationId="{91356BD3-D32B-8F0C-663E-30F641000A96}"/>
          </ac:graphicFrameMkLst>
        </pc:graphicFrameChg>
        <pc:graphicFrameChg chg="del">
          <ac:chgData name="Longhao Wang" userId="2964de736bda0b76" providerId="LiveId" clId="{8F5DCC67-C2F3-4456-9CB5-35527D3AEE8E}" dt="2024-04-11T03:02:28.108" v="1616" actId="478"/>
          <ac:graphicFrameMkLst>
            <pc:docMk/>
            <pc:sldMk cId="2723211772" sldId="519"/>
            <ac:graphicFrameMk id="8" creationId="{7A8413CD-59AE-388E-A11F-3546084BD74D}"/>
          </ac:graphicFrameMkLst>
        </pc:graphicFrameChg>
        <pc:picChg chg="mod">
          <ac:chgData name="Longhao Wang" userId="2964de736bda0b76" providerId="LiveId" clId="{8F5DCC67-C2F3-4456-9CB5-35527D3AEE8E}" dt="2024-04-11T03:10:05.334" v="1626" actId="1076"/>
          <ac:picMkLst>
            <pc:docMk/>
            <pc:sldMk cId="2723211772" sldId="519"/>
            <ac:picMk id="15" creationId="{60B12014-2EA7-B58B-4D45-A2A50DAE44F0}"/>
          </ac:picMkLst>
        </pc:picChg>
      </pc:sldChg>
      <pc:sldChg chg="add del">
        <pc:chgData name="Longhao Wang" userId="2964de736bda0b76" providerId="LiveId" clId="{8F5DCC67-C2F3-4456-9CB5-35527D3AEE8E}" dt="2024-04-10T14:19:10.876" v="832" actId="47"/>
        <pc:sldMkLst>
          <pc:docMk/>
          <pc:sldMk cId="3720020814" sldId="519"/>
        </pc:sldMkLst>
      </pc:sldChg>
      <pc:sldChg chg="modSp add mod modNotesTx">
        <pc:chgData name="Longhao Wang" userId="2964de736bda0b76" providerId="LiveId" clId="{8F5DCC67-C2F3-4456-9CB5-35527D3AEE8E}" dt="2024-04-11T16:48:58.829" v="3717" actId="6549"/>
        <pc:sldMkLst>
          <pc:docMk/>
          <pc:sldMk cId="3723921158" sldId="520"/>
        </pc:sldMkLst>
        <pc:spChg chg="mod">
          <ac:chgData name="Longhao Wang" userId="2964de736bda0b76" providerId="LiveId" clId="{8F5DCC67-C2F3-4456-9CB5-35527D3AEE8E}" dt="2024-04-11T03:37:02.827" v="2215" actId="14100"/>
          <ac:spMkLst>
            <pc:docMk/>
            <pc:sldMk cId="3723921158" sldId="520"/>
            <ac:spMk id="32" creationId="{FEDA6A78-DF4D-E7B2-B9DE-B7FA1AAD80CC}"/>
          </ac:spMkLst>
        </pc:spChg>
        <pc:spChg chg="mod">
          <ac:chgData name="Longhao Wang" userId="2964de736bda0b76" providerId="LiveId" clId="{8F5DCC67-C2F3-4456-9CB5-35527D3AEE8E}" dt="2024-04-11T03:36:46.400" v="2212" actId="108"/>
          <ac:spMkLst>
            <pc:docMk/>
            <pc:sldMk cId="3723921158" sldId="520"/>
            <ac:spMk id="33" creationId="{68E8D66C-5057-50E0-8CFB-07AD2A629054}"/>
          </ac:spMkLst>
        </pc:spChg>
        <pc:spChg chg="mod">
          <ac:chgData name="Longhao Wang" userId="2964de736bda0b76" providerId="LiveId" clId="{8F5DCC67-C2F3-4456-9CB5-35527D3AEE8E}" dt="2024-04-11T03:36:49.815" v="2213" actId="207"/>
          <ac:spMkLst>
            <pc:docMk/>
            <pc:sldMk cId="3723921158" sldId="520"/>
            <ac:spMk id="48" creationId="{FAEED7EA-AED9-2861-D47C-4AFDAC77DE36}"/>
          </ac:spMkLst>
        </pc:spChg>
        <pc:spChg chg="ord">
          <ac:chgData name="Longhao Wang" userId="2964de736bda0b76" providerId="LiveId" clId="{8F5DCC67-C2F3-4456-9CB5-35527D3AEE8E}" dt="2024-04-11T03:37:13.207" v="2216" actId="167"/>
          <ac:spMkLst>
            <pc:docMk/>
            <pc:sldMk cId="3723921158" sldId="520"/>
            <ac:spMk id="49" creationId="{1838FD09-B717-1253-0E81-F253D74E1D71}"/>
          </ac:spMkLst>
        </pc:spChg>
        <pc:spChg chg="mod">
          <ac:chgData name="Longhao Wang" userId="2964de736bda0b76" providerId="LiveId" clId="{8F5DCC67-C2F3-4456-9CB5-35527D3AEE8E}" dt="2024-04-11T03:36:39.318" v="2211" actId="14100"/>
          <ac:spMkLst>
            <pc:docMk/>
            <pc:sldMk cId="3723921158" sldId="520"/>
            <ac:spMk id="52" creationId="{B6A7674E-2A73-6B44-C749-E6ECEBD8C580}"/>
          </ac:spMkLst>
        </pc:spChg>
      </pc:sldChg>
      <pc:sldChg chg="addSp delSp modSp add mod modAnim modNotesTx">
        <pc:chgData name="Longhao Wang" userId="2964de736bda0b76" providerId="LiveId" clId="{8F5DCC67-C2F3-4456-9CB5-35527D3AEE8E}" dt="2024-04-11T16:53:11.908" v="3913" actId="20577"/>
        <pc:sldMkLst>
          <pc:docMk/>
          <pc:sldMk cId="3986901653" sldId="521"/>
        </pc:sldMkLst>
        <pc:spChg chg="add mod">
          <ac:chgData name="Longhao Wang" userId="2964de736bda0b76" providerId="LiveId" clId="{8F5DCC67-C2F3-4456-9CB5-35527D3AEE8E}" dt="2024-04-11T03:38:42.370" v="2232" actId="1076"/>
          <ac:spMkLst>
            <pc:docMk/>
            <pc:sldMk cId="3986901653" sldId="521"/>
            <ac:spMk id="3" creationId="{FA1390E4-C15C-88F1-6B4C-574F1D3BC755}"/>
          </ac:spMkLst>
        </pc:spChg>
        <pc:spChg chg="add mod">
          <ac:chgData name="Longhao Wang" userId="2964de736bda0b76" providerId="LiveId" clId="{8F5DCC67-C2F3-4456-9CB5-35527D3AEE8E}" dt="2024-04-11T03:40:33.001" v="2270" actId="207"/>
          <ac:spMkLst>
            <pc:docMk/>
            <pc:sldMk cId="3986901653" sldId="521"/>
            <ac:spMk id="8" creationId="{ABA3E2E2-3DDC-75E3-6C81-FF14008BF39E}"/>
          </ac:spMkLst>
        </pc:spChg>
        <pc:spChg chg="del">
          <ac:chgData name="Longhao Wang" userId="2964de736bda0b76" providerId="LiveId" clId="{8F5DCC67-C2F3-4456-9CB5-35527D3AEE8E}" dt="2024-04-11T03:37:30.585" v="2219" actId="478"/>
          <ac:spMkLst>
            <pc:docMk/>
            <pc:sldMk cId="3986901653" sldId="521"/>
            <ac:spMk id="9" creationId="{A815F7F5-DFD8-5926-49C5-2EFBA94A2240}"/>
          </ac:spMkLst>
        </pc:spChg>
        <pc:spChg chg="add mod">
          <ac:chgData name="Longhao Wang" userId="2964de736bda0b76" providerId="LiveId" clId="{8F5DCC67-C2F3-4456-9CB5-35527D3AEE8E}" dt="2024-04-11T03:40:35.710" v="2271" actId="207"/>
          <ac:spMkLst>
            <pc:docMk/>
            <pc:sldMk cId="3986901653" sldId="521"/>
            <ac:spMk id="13" creationId="{1AC9BBBA-952B-4D83-9FE0-531D6F285BB9}"/>
          </ac:spMkLst>
        </pc:spChg>
        <pc:spChg chg="add mod">
          <ac:chgData name="Longhao Wang" userId="2964de736bda0b76" providerId="LiveId" clId="{8F5DCC67-C2F3-4456-9CB5-35527D3AEE8E}" dt="2024-04-11T03:40:01.739" v="2265" actId="1076"/>
          <ac:spMkLst>
            <pc:docMk/>
            <pc:sldMk cId="3986901653" sldId="521"/>
            <ac:spMk id="14" creationId="{64B77FF6-AD31-F26D-E0DA-C0F0C434F54F}"/>
          </ac:spMkLst>
        </pc:spChg>
        <pc:spChg chg="add mod">
          <ac:chgData name="Longhao Wang" userId="2964de736bda0b76" providerId="LiveId" clId="{8F5DCC67-C2F3-4456-9CB5-35527D3AEE8E}" dt="2024-04-11T03:40:13.754" v="2267" actId="1076"/>
          <ac:spMkLst>
            <pc:docMk/>
            <pc:sldMk cId="3986901653" sldId="521"/>
            <ac:spMk id="16" creationId="{6F9573C0-9AFA-DA5C-E6DD-90B7EBB1D336}"/>
          </ac:spMkLst>
        </pc:spChg>
        <pc:spChg chg="add mod">
          <ac:chgData name="Longhao Wang" userId="2964de736bda0b76" providerId="LiveId" clId="{8F5DCC67-C2F3-4456-9CB5-35527D3AEE8E}" dt="2024-04-11T03:42:13.312" v="2289" actId="207"/>
          <ac:spMkLst>
            <pc:docMk/>
            <pc:sldMk cId="3986901653" sldId="521"/>
            <ac:spMk id="18" creationId="{5F4AEE51-70E3-4225-0068-B2CCB7DFCA01}"/>
          </ac:spMkLst>
        </pc:spChg>
        <pc:spChg chg="add mod">
          <ac:chgData name="Longhao Wang" userId="2964de736bda0b76" providerId="LiveId" clId="{8F5DCC67-C2F3-4456-9CB5-35527D3AEE8E}" dt="2024-04-11T03:42:01.302" v="2287" actId="1076"/>
          <ac:spMkLst>
            <pc:docMk/>
            <pc:sldMk cId="3986901653" sldId="521"/>
            <ac:spMk id="19" creationId="{7E2E0756-667A-0AB3-7131-D004BEC15E3D}"/>
          </ac:spMkLst>
        </pc:spChg>
        <pc:spChg chg="mod">
          <ac:chgData name="Longhao Wang" userId="2964de736bda0b76" providerId="LiveId" clId="{8F5DCC67-C2F3-4456-9CB5-35527D3AEE8E}" dt="2024-04-11T03:37:39.398" v="2222" actId="14100"/>
          <ac:spMkLst>
            <pc:docMk/>
            <pc:sldMk cId="3986901653" sldId="521"/>
            <ac:spMk id="32" creationId="{FEDA6A78-DF4D-E7B2-B9DE-B7FA1AAD80CC}"/>
          </ac:spMkLst>
        </pc:spChg>
        <pc:spChg chg="mod">
          <ac:chgData name="Longhao Wang" userId="2964de736bda0b76" providerId="LiveId" clId="{8F5DCC67-C2F3-4456-9CB5-35527D3AEE8E}" dt="2024-04-11T03:37:46.714" v="2224" actId="108"/>
          <ac:spMkLst>
            <pc:docMk/>
            <pc:sldMk cId="3986901653" sldId="521"/>
            <ac:spMk id="48" creationId="{FAEED7EA-AED9-2861-D47C-4AFDAC77DE36}"/>
          </ac:spMkLst>
        </pc:spChg>
        <pc:spChg chg="mod">
          <ac:chgData name="Longhao Wang" userId="2964de736bda0b76" providerId="LiveId" clId="{8F5DCC67-C2F3-4456-9CB5-35527D3AEE8E}" dt="2024-04-11T03:37:43.029" v="2223" actId="207"/>
          <ac:spMkLst>
            <pc:docMk/>
            <pc:sldMk cId="3986901653" sldId="521"/>
            <ac:spMk id="51" creationId="{7CC9F8E8-70CD-357C-CDDB-1EAC0568E666}"/>
          </ac:spMkLst>
        </pc:spChg>
        <pc:spChg chg="del">
          <ac:chgData name="Longhao Wang" userId="2964de736bda0b76" providerId="LiveId" clId="{8F5DCC67-C2F3-4456-9CB5-35527D3AEE8E}" dt="2024-04-11T03:37:32.525" v="2220" actId="478"/>
          <ac:spMkLst>
            <pc:docMk/>
            <pc:sldMk cId="3986901653" sldId="521"/>
            <ac:spMk id="52" creationId="{B6A7674E-2A73-6B44-C749-E6ECEBD8C580}"/>
          </ac:spMkLst>
        </pc:spChg>
        <pc:picChg chg="del">
          <ac:chgData name="Longhao Wang" userId="2964de736bda0b76" providerId="LiveId" clId="{8F5DCC67-C2F3-4456-9CB5-35527D3AEE8E}" dt="2024-04-11T03:37:29.319" v="2218" actId="478"/>
          <ac:picMkLst>
            <pc:docMk/>
            <pc:sldMk cId="3986901653" sldId="521"/>
            <ac:picMk id="15" creationId="{60B12014-2EA7-B58B-4D45-A2A50DAE44F0}"/>
          </ac:picMkLst>
        </pc:picChg>
      </pc:sldChg>
      <pc:sldChg chg="modSp add mod">
        <pc:chgData name="Longhao Wang" userId="2964de736bda0b76" providerId="LiveId" clId="{8F5DCC67-C2F3-4456-9CB5-35527D3AEE8E}" dt="2024-04-11T03:46:45.472" v="2311" actId="313"/>
        <pc:sldMkLst>
          <pc:docMk/>
          <pc:sldMk cId="1687387887" sldId="522"/>
        </pc:sldMkLst>
        <pc:spChg chg="mod">
          <ac:chgData name="Longhao Wang" userId="2964de736bda0b76" providerId="LiveId" clId="{8F5DCC67-C2F3-4456-9CB5-35527D3AEE8E}" dt="2024-04-11T03:46:04.410" v="2302" actId="207"/>
          <ac:spMkLst>
            <pc:docMk/>
            <pc:sldMk cId="1687387887" sldId="522"/>
            <ac:spMk id="11" creationId="{7CDDF63B-A6A2-1625-B84F-0E6123DECC04}"/>
          </ac:spMkLst>
        </pc:spChg>
        <pc:spChg chg="mod">
          <ac:chgData name="Longhao Wang" userId="2964de736bda0b76" providerId="LiveId" clId="{8F5DCC67-C2F3-4456-9CB5-35527D3AEE8E}" dt="2024-04-11T03:46:00.415" v="2301" actId="108"/>
          <ac:spMkLst>
            <pc:docMk/>
            <pc:sldMk cId="1687387887" sldId="522"/>
            <ac:spMk id="20" creationId="{0EEF2B74-1E07-187B-5C9A-1A45217B0973}"/>
          </ac:spMkLst>
        </pc:spChg>
        <pc:spChg chg="mod">
          <ac:chgData name="Longhao Wang" userId="2964de736bda0b76" providerId="LiveId" clId="{8F5DCC67-C2F3-4456-9CB5-35527D3AEE8E}" dt="2024-04-11T03:46:45.472" v="2311" actId="313"/>
          <ac:spMkLst>
            <pc:docMk/>
            <pc:sldMk cId="1687387887" sldId="522"/>
            <ac:spMk id="24" creationId="{52BA4961-19E5-AA50-4903-E782C664639A}"/>
          </ac:spMkLst>
        </pc:spChg>
      </pc:sldChg>
      <pc:sldChg chg="modSp add mod">
        <pc:chgData name="Longhao Wang" userId="2964de736bda0b76" providerId="LiveId" clId="{8F5DCC67-C2F3-4456-9CB5-35527D3AEE8E}" dt="2024-04-11T03:46:41.674" v="2310" actId="313"/>
        <pc:sldMkLst>
          <pc:docMk/>
          <pc:sldMk cId="2964177660" sldId="523"/>
        </pc:sldMkLst>
        <pc:spChg chg="mod">
          <ac:chgData name="Longhao Wang" userId="2964de736bda0b76" providerId="LiveId" clId="{8F5DCC67-C2F3-4456-9CB5-35527D3AEE8E}" dt="2024-04-11T03:46:12.444" v="2304" actId="207"/>
          <ac:spMkLst>
            <pc:docMk/>
            <pc:sldMk cId="2964177660" sldId="523"/>
            <ac:spMk id="20" creationId="{0EEF2B74-1E07-187B-5C9A-1A45217B0973}"/>
          </ac:spMkLst>
        </pc:spChg>
        <pc:spChg chg="mod">
          <ac:chgData name="Longhao Wang" userId="2964de736bda0b76" providerId="LiveId" clId="{8F5DCC67-C2F3-4456-9CB5-35527D3AEE8E}" dt="2024-04-11T03:46:16.857" v="2305" actId="207"/>
          <ac:spMkLst>
            <pc:docMk/>
            <pc:sldMk cId="2964177660" sldId="523"/>
            <ac:spMk id="22" creationId="{5AA90B88-4CF4-E717-7F4D-7FEAB6E6D048}"/>
          </ac:spMkLst>
        </pc:spChg>
        <pc:spChg chg="mod">
          <ac:chgData name="Longhao Wang" userId="2964de736bda0b76" providerId="LiveId" clId="{8F5DCC67-C2F3-4456-9CB5-35527D3AEE8E}" dt="2024-04-11T03:46:41.674" v="2310" actId="313"/>
          <ac:spMkLst>
            <pc:docMk/>
            <pc:sldMk cId="2964177660" sldId="523"/>
            <ac:spMk id="24" creationId="{52BA4961-19E5-AA50-4903-E782C664639A}"/>
          </ac:spMkLst>
        </pc:spChg>
      </pc:sldChg>
      <pc:sldChg chg="modSp add mod">
        <pc:chgData name="Longhao Wang" userId="2964de736bda0b76" providerId="LiveId" clId="{8F5DCC67-C2F3-4456-9CB5-35527D3AEE8E}" dt="2024-04-11T03:46:36.529" v="2309" actId="313"/>
        <pc:sldMkLst>
          <pc:docMk/>
          <pc:sldMk cId="1169649423" sldId="524"/>
        </pc:sldMkLst>
        <pc:spChg chg="mod">
          <ac:chgData name="Longhao Wang" userId="2964de736bda0b76" providerId="LiveId" clId="{8F5DCC67-C2F3-4456-9CB5-35527D3AEE8E}" dt="2024-04-11T03:46:26.922" v="2307" actId="207"/>
          <ac:spMkLst>
            <pc:docMk/>
            <pc:sldMk cId="1169649423" sldId="524"/>
            <ac:spMk id="22" creationId="{5AA90B88-4CF4-E717-7F4D-7FEAB6E6D048}"/>
          </ac:spMkLst>
        </pc:spChg>
        <pc:spChg chg="mod">
          <ac:chgData name="Longhao Wang" userId="2964de736bda0b76" providerId="LiveId" clId="{8F5DCC67-C2F3-4456-9CB5-35527D3AEE8E}" dt="2024-04-11T03:46:36.529" v="2309" actId="313"/>
          <ac:spMkLst>
            <pc:docMk/>
            <pc:sldMk cId="1169649423" sldId="524"/>
            <ac:spMk id="24" creationId="{52BA4961-19E5-AA50-4903-E782C664639A}"/>
          </ac:spMkLst>
        </pc:spChg>
      </pc:sldChg>
      <pc:sldChg chg="modSp add mod">
        <pc:chgData name="Longhao Wang" userId="2964de736bda0b76" providerId="LiveId" clId="{8F5DCC67-C2F3-4456-9CB5-35527D3AEE8E}" dt="2024-04-11T03:47:15.693" v="2317" actId="207"/>
        <pc:sldMkLst>
          <pc:docMk/>
          <pc:sldMk cId="117673462" sldId="525"/>
        </pc:sldMkLst>
        <pc:spChg chg="mod">
          <ac:chgData name="Longhao Wang" userId="2964de736bda0b76" providerId="LiveId" clId="{8F5DCC67-C2F3-4456-9CB5-35527D3AEE8E}" dt="2024-04-11T03:47:10.577" v="2316" actId="207"/>
          <ac:spMkLst>
            <pc:docMk/>
            <pc:sldMk cId="117673462" sldId="525"/>
            <ac:spMk id="24" creationId="{52BA4961-19E5-AA50-4903-E782C664639A}"/>
          </ac:spMkLst>
        </pc:spChg>
        <pc:spChg chg="mod">
          <ac:chgData name="Longhao Wang" userId="2964de736bda0b76" providerId="LiveId" clId="{8F5DCC67-C2F3-4456-9CB5-35527D3AEE8E}" dt="2024-04-11T03:47:15.693" v="2317" actId="207"/>
          <ac:spMkLst>
            <pc:docMk/>
            <pc:sldMk cId="117673462" sldId="525"/>
            <ac:spMk id="26" creationId="{726E2717-C49A-6759-6630-E8C71CDB8A45}"/>
          </ac:spMkLst>
        </pc:spChg>
      </pc:sldChg>
      <pc:sldChg chg="addSp delSp modSp add mod">
        <pc:chgData name="Longhao Wang" userId="2964de736bda0b76" providerId="LiveId" clId="{8F5DCC67-C2F3-4456-9CB5-35527D3AEE8E}" dt="2024-04-11T16:11:26.518" v="3198"/>
        <pc:sldMkLst>
          <pc:docMk/>
          <pc:sldMk cId="3263361038" sldId="526"/>
        </pc:sldMkLst>
        <pc:spChg chg="del">
          <ac:chgData name="Longhao Wang" userId="2964de736bda0b76" providerId="LiveId" clId="{8F5DCC67-C2F3-4456-9CB5-35527D3AEE8E}" dt="2024-04-11T03:48:54.792" v="2319" actId="478"/>
          <ac:spMkLst>
            <pc:docMk/>
            <pc:sldMk cId="3263361038" sldId="526"/>
            <ac:spMk id="3" creationId="{B0A87611-AA9A-9C55-87DD-3A4106C6BE90}"/>
          </ac:spMkLst>
        </pc:spChg>
        <pc:spChg chg="add mod">
          <ac:chgData name="Longhao Wang" userId="2964de736bda0b76" providerId="LiveId" clId="{8F5DCC67-C2F3-4456-9CB5-35527D3AEE8E}" dt="2024-04-11T16:11:03.760" v="3191" actId="20577"/>
          <ac:spMkLst>
            <pc:docMk/>
            <pc:sldMk cId="3263361038" sldId="526"/>
            <ac:spMk id="3" creationId="{E6C80F3C-C47D-6876-58DE-1099C2BD0040}"/>
          </ac:spMkLst>
        </pc:spChg>
        <pc:spChg chg="add mod">
          <ac:chgData name="Longhao Wang" userId="2964de736bda0b76" providerId="LiveId" clId="{8F5DCC67-C2F3-4456-9CB5-35527D3AEE8E}" dt="2024-04-11T03:49:18.859" v="2324" actId="1076"/>
          <ac:spMkLst>
            <pc:docMk/>
            <pc:sldMk cId="3263361038" sldId="526"/>
            <ac:spMk id="4" creationId="{040FA8E4-5343-CB17-CBBB-CD329BDC9823}"/>
          </ac:spMkLst>
        </pc:spChg>
        <pc:picChg chg="add del mod">
          <ac:chgData name="Longhao Wang" userId="2964de736bda0b76" providerId="LiveId" clId="{8F5DCC67-C2F3-4456-9CB5-35527D3AEE8E}" dt="2024-04-11T16:11:17.295" v="3197" actId="1076"/>
          <ac:picMkLst>
            <pc:docMk/>
            <pc:sldMk cId="3263361038" sldId="526"/>
            <ac:picMk id="7" creationId="{663A3A4F-5A9A-16D8-D751-BE2CC0F23C63}"/>
          </ac:picMkLst>
        </pc:picChg>
        <pc:picChg chg="add mod">
          <ac:chgData name="Longhao Wang" userId="2964de736bda0b76" providerId="LiveId" clId="{8F5DCC67-C2F3-4456-9CB5-35527D3AEE8E}" dt="2024-04-11T16:11:26.518" v="3198"/>
          <ac:picMkLst>
            <pc:docMk/>
            <pc:sldMk cId="3263361038" sldId="526"/>
            <ac:picMk id="8" creationId="{418FDD6B-2AB6-589F-CE93-C4BA345C338E}"/>
          </ac:picMkLst>
        </pc:picChg>
        <pc:picChg chg="add mod">
          <ac:chgData name="Longhao Wang" userId="2964de736bda0b76" providerId="LiveId" clId="{8F5DCC67-C2F3-4456-9CB5-35527D3AEE8E}" dt="2024-04-11T16:11:26.518" v="3198"/>
          <ac:picMkLst>
            <pc:docMk/>
            <pc:sldMk cId="3263361038" sldId="526"/>
            <ac:picMk id="9" creationId="{F3B5EEDF-DDFD-7C59-3891-A3BFA9AF68BB}"/>
          </ac:picMkLst>
        </pc:picChg>
        <pc:picChg chg="add mod">
          <ac:chgData name="Longhao Wang" userId="2964de736bda0b76" providerId="LiveId" clId="{8F5DCC67-C2F3-4456-9CB5-35527D3AEE8E}" dt="2024-04-11T16:11:26.518" v="3198"/>
          <ac:picMkLst>
            <pc:docMk/>
            <pc:sldMk cId="3263361038" sldId="526"/>
            <ac:picMk id="10" creationId="{C39B68C1-2881-8EEC-7090-1102A418769A}"/>
          </ac:picMkLst>
        </pc:picChg>
        <pc:picChg chg="add mod">
          <ac:chgData name="Longhao Wang" userId="2964de736bda0b76" providerId="LiveId" clId="{8F5DCC67-C2F3-4456-9CB5-35527D3AEE8E}" dt="2024-04-11T16:11:26.518" v="3198"/>
          <ac:picMkLst>
            <pc:docMk/>
            <pc:sldMk cId="3263361038" sldId="526"/>
            <ac:picMk id="11" creationId="{892F3753-4D79-BAF2-D544-7E6836D746A7}"/>
          </ac:picMkLst>
        </pc:picChg>
      </pc:sldChg>
    </pc:docChg>
  </pc:docChgLst>
  <pc:docChgLst>
    <pc:chgData name="Longhao Wang" userId="2964de736bda0b76" providerId="LiveId" clId="{ECB74613-CEEE-4059-9941-F5D21A6BED9B}"/>
    <pc:docChg chg="undo custSel addSld delSld modSld">
      <pc:chgData name="Longhao Wang" userId="2964de736bda0b76" providerId="LiveId" clId="{ECB74613-CEEE-4059-9941-F5D21A6BED9B}" dt="2023-11-11T00:56:27.249" v="1033" actId="20577"/>
      <pc:docMkLst>
        <pc:docMk/>
      </pc:docMkLst>
      <pc:sldChg chg="modSp mod">
        <pc:chgData name="Longhao Wang" userId="2964de736bda0b76" providerId="LiveId" clId="{ECB74613-CEEE-4059-9941-F5D21A6BED9B}" dt="2023-11-11T00:56:27.249" v="1033" actId="20577"/>
        <pc:sldMkLst>
          <pc:docMk/>
          <pc:sldMk cId="0" sldId="313"/>
        </pc:sldMkLst>
        <pc:spChg chg="mod">
          <ac:chgData name="Longhao Wang" userId="2964de736bda0b76" providerId="LiveId" clId="{ECB74613-CEEE-4059-9941-F5D21A6BED9B}" dt="2023-11-11T00:56:27.249" v="1033" actId="20577"/>
          <ac:spMkLst>
            <pc:docMk/>
            <pc:sldMk cId="0" sldId="313"/>
            <ac:spMk id="19" creationId="{00000000-0000-0000-0000-000000000000}"/>
          </ac:spMkLst>
        </pc:spChg>
      </pc:sldChg>
      <pc:sldChg chg="addSp delSp modSp mod">
        <pc:chgData name="Longhao Wang" userId="2964de736bda0b76" providerId="LiveId" clId="{ECB74613-CEEE-4059-9941-F5D21A6BED9B}" dt="2023-11-10T13:43:37.577" v="810" actId="20577"/>
        <pc:sldMkLst>
          <pc:docMk/>
          <pc:sldMk cId="3678422136" sldId="417"/>
        </pc:sldMkLst>
        <pc:spChg chg="mod">
          <ac:chgData name="Longhao Wang" userId="2964de736bda0b76" providerId="LiveId" clId="{ECB74613-CEEE-4059-9941-F5D21A6BED9B}" dt="2023-11-10T13:43:37.577" v="810" actId="20577"/>
          <ac:spMkLst>
            <pc:docMk/>
            <pc:sldMk cId="3678422136" sldId="417"/>
            <ac:spMk id="2" creationId="{00000000-0000-0000-0000-000000000000}"/>
          </ac:spMkLst>
        </pc:spChg>
        <pc:spChg chg="add mod">
          <ac:chgData name="Longhao Wang" userId="2964de736bda0b76" providerId="LiveId" clId="{ECB74613-CEEE-4059-9941-F5D21A6BED9B}" dt="2023-11-10T13:39:58.202" v="794" actId="20577"/>
          <ac:spMkLst>
            <pc:docMk/>
            <pc:sldMk cId="3678422136" sldId="417"/>
            <ac:spMk id="7" creationId="{80E0EF71-16B9-8AB2-6597-1F4EF9C6399B}"/>
          </ac:spMkLst>
        </pc:spChg>
        <pc:spChg chg="del">
          <ac:chgData name="Longhao Wang" userId="2964de736bda0b76" providerId="LiveId" clId="{ECB74613-CEEE-4059-9941-F5D21A6BED9B}" dt="2023-11-10T11:56:07.102" v="4" actId="478"/>
          <ac:spMkLst>
            <pc:docMk/>
            <pc:sldMk cId="3678422136" sldId="417"/>
            <ac:spMk id="9" creationId="{C4FCE6D9-E59C-2CA0-D604-7ABCFCA713F8}"/>
          </ac:spMkLst>
        </pc:spChg>
        <pc:spChg chg="del">
          <ac:chgData name="Longhao Wang" userId="2964de736bda0b76" providerId="LiveId" clId="{ECB74613-CEEE-4059-9941-F5D21A6BED9B}" dt="2023-11-10T13:05:58.154" v="8" actId="478"/>
          <ac:spMkLst>
            <pc:docMk/>
            <pc:sldMk cId="3678422136" sldId="417"/>
            <ac:spMk id="31" creationId="{A539D073-73B1-BDED-F0B6-963E82C656D6}"/>
          </ac:spMkLst>
        </pc:spChg>
        <pc:spChg chg="del">
          <ac:chgData name="Longhao Wang" userId="2964de736bda0b76" providerId="LiveId" clId="{ECB74613-CEEE-4059-9941-F5D21A6BED9B}" dt="2023-11-10T13:05:58.154" v="8" actId="478"/>
          <ac:spMkLst>
            <pc:docMk/>
            <pc:sldMk cId="3678422136" sldId="417"/>
            <ac:spMk id="33" creationId="{3A8F7588-E795-D992-E503-956319A0F59C}"/>
          </ac:spMkLst>
        </pc:spChg>
        <pc:spChg chg="del">
          <ac:chgData name="Longhao Wang" userId="2964de736bda0b76" providerId="LiveId" clId="{ECB74613-CEEE-4059-9941-F5D21A6BED9B}" dt="2023-11-10T13:05:58.154" v="8" actId="478"/>
          <ac:spMkLst>
            <pc:docMk/>
            <pc:sldMk cId="3678422136" sldId="417"/>
            <ac:spMk id="34" creationId="{1AC95906-A1F0-1722-318A-5C7ED7C6B9E2}"/>
          </ac:spMkLst>
        </pc:spChg>
        <pc:spChg chg="del">
          <ac:chgData name="Longhao Wang" userId="2964de736bda0b76" providerId="LiveId" clId="{ECB74613-CEEE-4059-9941-F5D21A6BED9B}" dt="2023-11-10T11:56:06.163" v="3" actId="478"/>
          <ac:spMkLst>
            <pc:docMk/>
            <pc:sldMk cId="3678422136" sldId="417"/>
            <ac:spMk id="35" creationId="{201C627C-7D3A-189F-C459-ABE41DD37892}"/>
          </ac:spMkLst>
        </pc:spChg>
        <pc:picChg chg="del mod">
          <ac:chgData name="Longhao Wang" userId="2964de736bda0b76" providerId="LiveId" clId="{ECB74613-CEEE-4059-9941-F5D21A6BED9B}" dt="2023-11-10T11:56:03.965" v="1" actId="478"/>
          <ac:picMkLst>
            <pc:docMk/>
            <pc:sldMk cId="3678422136" sldId="417"/>
            <ac:picMk id="4" creationId="{4D030867-F343-05D2-7150-11E0191AADEA}"/>
          </ac:picMkLst>
        </pc:picChg>
        <pc:picChg chg="add del mod">
          <ac:chgData name="Longhao Wang" userId="2964de736bda0b76" providerId="LiveId" clId="{ECB74613-CEEE-4059-9941-F5D21A6BED9B}" dt="2023-11-10T13:20:30.376" v="288" actId="478"/>
          <ac:picMkLst>
            <pc:docMk/>
            <pc:sldMk cId="3678422136" sldId="417"/>
            <ac:picMk id="6" creationId="{562640FD-459D-DB05-6F1A-BDF01D16420A}"/>
          </ac:picMkLst>
        </pc:picChg>
        <pc:picChg chg="del">
          <ac:chgData name="Longhao Wang" userId="2964de736bda0b76" providerId="LiveId" clId="{ECB74613-CEEE-4059-9941-F5D21A6BED9B}" dt="2023-11-10T11:56:04.848" v="2" actId="478"/>
          <ac:picMkLst>
            <pc:docMk/>
            <pc:sldMk cId="3678422136" sldId="417"/>
            <ac:picMk id="8" creationId="{8FC48D34-64E4-9E62-6075-FDD5F141AB84}"/>
          </ac:picMkLst>
        </pc:picChg>
        <pc:picChg chg="add mod">
          <ac:chgData name="Longhao Wang" userId="2964de736bda0b76" providerId="LiveId" clId="{ECB74613-CEEE-4059-9941-F5D21A6BED9B}" dt="2023-11-10T13:20:34.550" v="291" actId="1076"/>
          <ac:picMkLst>
            <pc:docMk/>
            <pc:sldMk cId="3678422136" sldId="417"/>
            <ac:picMk id="12" creationId="{CEB9C21B-EF7B-4C18-CD79-9ACE5161F08A}"/>
          </ac:picMkLst>
        </pc:picChg>
        <pc:cxnChg chg="del">
          <ac:chgData name="Longhao Wang" userId="2964de736bda0b76" providerId="LiveId" clId="{ECB74613-CEEE-4059-9941-F5D21A6BED9B}" dt="2023-11-10T11:56:07.102" v="4" actId="478"/>
          <ac:cxnSpMkLst>
            <pc:docMk/>
            <pc:sldMk cId="3678422136" sldId="417"/>
            <ac:cxnSpMk id="11" creationId="{5109A5C3-A6F5-FFF7-9625-CC2EF48E739A}"/>
          </ac:cxnSpMkLst>
        </pc:cxnChg>
        <pc:cxnChg chg="del">
          <ac:chgData name="Longhao Wang" userId="2964de736bda0b76" providerId="LiveId" clId="{ECB74613-CEEE-4059-9941-F5D21A6BED9B}" dt="2023-11-10T11:56:07.102" v="4" actId="478"/>
          <ac:cxnSpMkLst>
            <pc:docMk/>
            <pc:sldMk cId="3678422136" sldId="417"/>
            <ac:cxnSpMk id="15" creationId="{D2380B1E-49F4-0D07-0BD4-5CE47FDD2A20}"/>
          </ac:cxnSpMkLst>
        </pc:cxnChg>
        <pc:cxnChg chg="del">
          <ac:chgData name="Longhao Wang" userId="2964de736bda0b76" providerId="LiveId" clId="{ECB74613-CEEE-4059-9941-F5D21A6BED9B}" dt="2023-11-10T11:56:07.102" v="4" actId="478"/>
          <ac:cxnSpMkLst>
            <pc:docMk/>
            <pc:sldMk cId="3678422136" sldId="417"/>
            <ac:cxnSpMk id="17" creationId="{00AD1EFC-C2D2-DEFB-90AB-4E3B3E10708C}"/>
          </ac:cxnSpMkLst>
        </pc:cxnChg>
        <pc:cxnChg chg="del">
          <ac:chgData name="Longhao Wang" userId="2964de736bda0b76" providerId="LiveId" clId="{ECB74613-CEEE-4059-9941-F5D21A6BED9B}" dt="2023-11-10T11:56:07.102" v="4" actId="478"/>
          <ac:cxnSpMkLst>
            <pc:docMk/>
            <pc:sldMk cId="3678422136" sldId="417"/>
            <ac:cxnSpMk id="19" creationId="{DC790CFB-40F3-65B9-7965-C8D52C18AE32}"/>
          </ac:cxnSpMkLst>
        </pc:cxnChg>
        <pc:cxnChg chg="del">
          <ac:chgData name="Longhao Wang" userId="2964de736bda0b76" providerId="LiveId" clId="{ECB74613-CEEE-4059-9941-F5D21A6BED9B}" dt="2023-11-10T11:56:07.102" v="4" actId="478"/>
          <ac:cxnSpMkLst>
            <pc:docMk/>
            <pc:sldMk cId="3678422136" sldId="417"/>
            <ac:cxnSpMk id="21" creationId="{9CFF258F-AABC-4963-867F-7C05108C610D}"/>
          </ac:cxnSpMkLst>
        </pc:cxnChg>
        <pc:cxnChg chg="del">
          <ac:chgData name="Longhao Wang" userId="2964de736bda0b76" providerId="LiveId" clId="{ECB74613-CEEE-4059-9941-F5D21A6BED9B}" dt="2023-11-10T11:56:07.102" v="4" actId="478"/>
          <ac:cxnSpMkLst>
            <pc:docMk/>
            <pc:sldMk cId="3678422136" sldId="417"/>
            <ac:cxnSpMk id="23" creationId="{CF96CD52-A875-4AB0-93F0-0FC3B04D51FB}"/>
          </ac:cxnSpMkLst>
        </pc:cxnChg>
        <pc:cxnChg chg="del">
          <ac:chgData name="Longhao Wang" userId="2964de736bda0b76" providerId="LiveId" clId="{ECB74613-CEEE-4059-9941-F5D21A6BED9B}" dt="2023-11-10T11:56:07.102" v="4" actId="478"/>
          <ac:cxnSpMkLst>
            <pc:docMk/>
            <pc:sldMk cId="3678422136" sldId="417"/>
            <ac:cxnSpMk id="27" creationId="{D019F478-0E64-D0A9-1247-20646FC61047}"/>
          </ac:cxnSpMkLst>
        </pc:cxnChg>
        <pc:cxnChg chg="del">
          <ac:chgData name="Longhao Wang" userId="2964de736bda0b76" providerId="LiveId" clId="{ECB74613-CEEE-4059-9941-F5D21A6BED9B}" dt="2023-11-10T11:56:07.102" v="4" actId="478"/>
          <ac:cxnSpMkLst>
            <pc:docMk/>
            <pc:sldMk cId="3678422136" sldId="417"/>
            <ac:cxnSpMk id="29" creationId="{7598D093-6DAB-1434-A649-8D507C0395F8}"/>
          </ac:cxnSpMkLst>
        </pc:cxnChg>
      </pc:sldChg>
      <pc:sldChg chg="del">
        <pc:chgData name="Longhao Wang" userId="2964de736bda0b76" providerId="LiveId" clId="{ECB74613-CEEE-4059-9941-F5D21A6BED9B}" dt="2023-11-10T13:44:23.659" v="833" actId="47"/>
        <pc:sldMkLst>
          <pc:docMk/>
          <pc:sldMk cId="1839161306" sldId="429"/>
        </pc:sldMkLst>
      </pc:sldChg>
      <pc:sldChg chg="del">
        <pc:chgData name="Longhao Wang" userId="2964de736bda0b76" providerId="LiveId" clId="{ECB74613-CEEE-4059-9941-F5D21A6BED9B}" dt="2023-11-10T13:43:47.417" v="819" actId="47"/>
        <pc:sldMkLst>
          <pc:docMk/>
          <pc:sldMk cId="3093299370" sldId="478"/>
        </pc:sldMkLst>
      </pc:sldChg>
      <pc:sldChg chg="del">
        <pc:chgData name="Longhao Wang" userId="2964de736bda0b76" providerId="LiveId" clId="{ECB74613-CEEE-4059-9941-F5D21A6BED9B}" dt="2023-11-10T13:43:48.356" v="820" actId="47"/>
        <pc:sldMkLst>
          <pc:docMk/>
          <pc:sldMk cId="2497338671" sldId="479"/>
        </pc:sldMkLst>
      </pc:sldChg>
      <pc:sldChg chg="del">
        <pc:chgData name="Longhao Wang" userId="2964de736bda0b76" providerId="LiveId" clId="{ECB74613-CEEE-4059-9941-F5D21A6BED9B}" dt="2023-11-10T13:43:49.173" v="821" actId="47"/>
        <pc:sldMkLst>
          <pc:docMk/>
          <pc:sldMk cId="4242761470" sldId="480"/>
        </pc:sldMkLst>
      </pc:sldChg>
      <pc:sldChg chg="del">
        <pc:chgData name="Longhao Wang" userId="2964de736bda0b76" providerId="LiveId" clId="{ECB74613-CEEE-4059-9941-F5D21A6BED9B}" dt="2023-11-10T13:44:19.651" v="829" actId="47"/>
        <pc:sldMkLst>
          <pc:docMk/>
          <pc:sldMk cId="908525595" sldId="481"/>
        </pc:sldMkLst>
      </pc:sldChg>
      <pc:sldChg chg="del">
        <pc:chgData name="Longhao Wang" userId="2964de736bda0b76" providerId="LiveId" clId="{ECB74613-CEEE-4059-9941-F5D21A6BED9B}" dt="2023-11-10T13:44:21.414" v="830" actId="47"/>
        <pc:sldMkLst>
          <pc:docMk/>
          <pc:sldMk cId="731231980" sldId="482"/>
        </pc:sldMkLst>
      </pc:sldChg>
      <pc:sldChg chg="del">
        <pc:chgData name="Longhao Wang" userId="2964de736bda0b76" providerId="LiveId" clId="{ECB74613-CEEE-4059-9941-F5D21A6BED9B}" dt="2023-11-10T13:44:21.562" v="831" actId="47"/>
        <pc:sldMkLst>
          <pc:docMk/>
          <pc:sldMk cId="2594474523" sldId="483"/>
        </pc:sldMkLst>
      </pc:sldChg>
      <pc:sldChg chg="del">
        <pc:chgData name="Longhao Wang" userId="2964de736bda0b76" providerId="LiveId" clId="{ECB74613-CEEE-4059-9941-F5D21A6BED9B}" dt="2023-11-10T13:44:22.436" v="832" actId="47"/>
        <pc:sldMkLst>
          <pc:docMk/>
          <pc:sldMk cId="3599157876" sldId="484"/>
        </pc:sldMkLst>
      </pc:sldChg>
      <pc:sldChg chg="addSp delSp modSp mod">
        <pc:chgData name="Longhao Wang" userId="2964de736bda0b76" providerId="LiveId" clId="{ECB74613-CEEE-4059-9941-F5D21A6BED9B}" dt="2023-11-10T13:47:16.691" v="969" actId="1076"/>
        <pc:sldMkLst>
          <pc:docMk/>
          <pc:sldMk cId="3097813844" sldId="486"/>
        </pc:sldMkLst>
        <pc:spChg chg="add mod">
          <ac:chgData name="Longhao Wang" userId="2964de736bda0b76" providerId="LiveId" clId="{ECB74613-CEEE-4059-9941-F5D21A6BED9B}" dt="2023-11-10T13:47:05.068" v="965" actId="14100"/>
          <ac:spMkLst>
            <pc:docMk/>
            <pc:sldMk cId="3097813844" sldId="486"/>
            <ac:spMk id="9" creationId="{D2CEF57E-97A6-ACDB-EF62-5F254407E97B}"/>
          </ac:spMkLst>
        </pc:spChg>
        <pc:spChg chg="add mod">
          <ac:chgData name="Longhao Wang" userId="2964de736bda0b76" providerId="LiveId" clId="{ECB74613-CEEE-4059-9941-F5D21A6BED9B}" dt="2023-11-10T13:47:14.365" v="968" actId="1076"/>
          <ac:spMkLst>
            <pc:docMk/>
            <pc:sldMk cId="3097813844" sldId="486"/>
            <ac:spMk id="11" creationId="{17B60EE2-DBA2-54EA-B0E5-A803D94ED2FF}"/>
          </ac:spMkLst>
        </pc:spChg>
        <pc:spChg chg="add mod">
          <ac:chgData name="Longhao Wang" userId="2964de736bda0b76" providerId="LiveId" clId="{ECB74613-CEEE-4059-9941-F5D21A6BED9B}" dt="2023-11-10T13:47:16.691" v="969" actId="1076"/>
          <ac:spMkLst>
            <pc:docMk/>
            <pc:sldMk cId="3097813844" sldId="486"/>
            <ac:spMk id="16" creationId="{B6A2FB76-1E62-6DCA-CC79-27D1DDC81293}"/>
          </ac:spMkLst>
        </pc:spChg>
        <pc:picChg chg="del">
          <ac:chgData name="Longhao Wang" userId="2964de736bda0b76" providerId="LiveId" clId="{ECB74613-CEEE-4059-9941-F5D21A6BED9B}" dt="2023-11-10T13:45:09.328" v="834" actId="478"/>
          <ac:picMkLst>
            <pc:docMk/>
            <pc:sldMk cId="3097813844" sldId="486"/>
            <ac:picMk id="10" creationId="{4E735FD5-92B9-9701-0CCA-06251449E3ED}"/>
          </ac:picMkLst>
        </pc:picChg>
        <pc:picChg chg="del">
          <ac:chgData name="Longhao Wang" userId="2964de736bda0b76" providerId="LiveId" clId="{ECB74613-CEEE-4059-9941-F5D21A6BED9B}" dt="2023-11-10T13:45:13.778" v="835" actId="478"/>
          <ac:picMkLst>
            <pc:docMk/>
            <pc:sldMk cId="3097813844" sldId="486"/>
            <ac:picMk id="12" creationId="{DFEE95F5-C72D-7059-29CA-6C07B25B170D}"/>
          </ac:picMkLst>
        </pc:picChg>
      </pc:sldChg>
      <pc:sldChg chg="modSp mod">
        <pc:chgData name="Longhao Wang" userId="2964de736bda0b76" providerId="LiveId" clId="{ECB74613-CEEE-4059-9941-F5D21A6BED9B}" dt="2023-11-10T13:48:07.272" v="1027" actId="20577"/>
        <pc:sldMkLst>
          <pc:docMk/>
          <pc:sldMk cId="3007747167" sldId="487"/>
        </pc:sldMkLst>
        <pc:spChg chg="mod">
          <ac:chgData name="Longhao Wang" userId="2964de736bda0b76" providerId="LiveId" clId="{ECB74613-CEEE-4059-9941-F5D21A6BED9B}" dt="2023-11-10T13:48:07.272" v="1027" actId="20577"/>
          <ac:spMkLst>
            <pc:docMk/>
            <pc:sldMk cId="3007747167" sldId="487"/>
            <ac:spMk id="9" creationId="{B275AF83-DB59-6807-B15F-9F89BB705C51}"/>
          </ac:spMkLst>
        </pc:spChg>
        <pc:spChg chg="mod">
          <ac:chgData name="Longhao Wang" userId="2964de736bda0b76" providerId="LiveId" clId="{ECB74613-CEEE-4059-9941-F5D21A6BED9B}" dt="2023-11-10T13:47:53.682" v="998" actId="1076"/>
          <ac:spMkLst>
            <pc:docMk/>
            <pc:sldMk cId="3007747167" sldId="487"/>
            <ac:spMk id="17" creationId="{CD73AC1B-FE0B-B0E4-597B-9CE013F8C302}"/>
          </ac:spMkLst>
        </pc:spChg>
      </pc:sldChg>
      <pc:sldChg chg="modSp add mod">
        <pc:chgData name="Longhao Wang" userId="2964de736bda0b76" providerId="LiveId" clId="{ECB74613-CEEE-4059-9941-F5D21A6BED9B}" dt="2023-11-10T13:43:40.543" v="814" actId="20577"/>
        <pc:sldMkLst>
          <pc:docMk/>
          <pc:sldMk cId="2925624959" sldId="488"/>
        </pc:sldMkLst>
        <pc:spChg chg="mod">
          <ac:chgData name="Longhao Wang" userId="2964de736bda0b76" providerId="LiveId" clId="{ECB74613-CEEE-4059-9941-F5D21A6BED9B}" dt="2023-11-10T13:43:40.543" v="814" actId="20577"/>
          <ac:spMkLst>
            <pc:docMk/>
            <pc:sldMk cId="2925624959" sldId="488"/>
            <ac:spMk id="2" creationId="{00000000-0000-0000-0000-000000000000}"/>
          </ac:spMkLst>
        </pc:spChg>
        <pc:spChg chg="mod">
          <ac:chgData name="Longhao Wang" userId="2964de736bda0b76" providerId="LiveId" clId="{ECB74613-CEEE-4059-9941-F5D21A6BED9B}" dt="2023-11-10T13:32:52.214" v="535"/>
          <ac:spMkLst>
            <pc:docMk/>
            <pc:sldMk cId="2925624959" sldId="488"/>
            <ac:spMk id="7" creationId="{80E0EF71-16B9-8AB2-6597-1F4EF9C6399B}"/>
          </ac:spMkLst>
        </pc:spChg>
      </pc:sldChg>
      <pc:sldChg chg="addSp delSp modSp add mod">
        <pc:chgData name="Longhao Wang" userId="2964de736bda0b76" providerId="LiveId" clId="{ECB74613-CEEE-4059-9941-F5D21A6BED9B}" dt="2023-11-10T13:44:12.507" v="828" actId="1076"/>
        <pc:sldMkLst>
          <pc:docMk/>
          <pc:sldMk cId="2521489476" sldId="489"/>
        </pc:sldMkLst>
        <pc:spChg chg="mod">
          <ac:chgData name="Longhao Wang" userId="2964de736bda0b76" providerId="LiveId" clId="{ECB74613-CEEE-4059-9941-F5D21A6BED9B}" dt="2023-11-10T13:43:44.145" v="818" actId="20577"/>
          <ac:spMkLst>
            <pc:docMk/>
            <pc:sldMk cId="2521489476" sldId="489"/>
            <ac:spMk id="2" creationId="{00000000-0000-0000-0000-000000000000}"/>
          </ac:spMkLst>
        </pc:spChg>
        <pc:spChg chg="mod">
          <ac:chgData name="Longhao Wang" userId="2964de736bda0b76" providerId="LiveId" clId="{ECB74613-CEEE-4059-9941-F5D21A6BED9B}" dt="2023-11-10T13:43:26.372" v="805" actId="20577"/>
          <ac:spMkLst>
            <pc:docMk/>
            <pc:sldMk cId="2521489476" sldId="489"/>
            <ac:spMk id="7" creationId="{80E0EF71-16B9-8AB2-6597-1F4EF9C6399B}"/>
          </ac:spMkLst>
        </pc:spChg>
        <pc:picChg chg="add del mod">
          <ac:chgData name="Longhao Wang" userId="2964de736bda0b76" providerId="LiveId" clId="{ECB74613-CEEE-4059-9941-F5D21A6BED9B}" dt="2023-11-10T13:43:55.786" v="822" actId="478"/>
          <ac:picMkLst>
            <pc:docMk/>
            <pc:sldMk cId="2521489476" sldId="489"/>
            <ac:picMk id="4" creationId="{CD5D67C0-3D88-C485-3865-54085AD5F3CF}"/>
          </ac:picMkLst>
        </pc:picChg>
        <pc:picChg chg="del">
          <ac:chgData name="Longhao Wang" userId="2964de736bda0b76" providerId="LiveId" clId="{ECB74613-CEEE-4059-9941-F5D21A6BED9B}" dt="2023-11-10T13:42:46.245" v="795" actId="478"/>
          <ac:picMkLst>
            <pc:docMk/>
            <pc:sldMk cId="2521489476" sldId="489"/>
            <ac:picMk id="6" creationId="{562640FD-459D-DB05-6F1A-BDF01D16420A}"/>
          </ac:picMkLst>
        </pc:picChg>
        <pc:picChg chg="add mod">
          <ac:chgData name="Longhao Wang" userId="2964de736bda0b76" providerId="LiveId" clId="{ECB74613-CEEE-4059-9941-F5D21A6BED9B}" dt="2023-11-10T13:44:03.640" v="825" actId="14100"/>
          <ac:picMkLst>
            <pc:docMk/>
            <pc:sldMk cId="2521489476" sldId="489"/>
            <ac:picMk id="8" creationId="{64D194CD-704F-003B-C847-D161A0D4DB99}"/>
          </ac:picMkLst>
        </pc:picChg>
        <pc:picChg chg="add mod">
          <ac:chgData name="Longhao Wang" userId="2964de736bda0b76" providerId="LiveId" clId="{ECB74613-CEEE-4059-9941-F5D21A6BED9B}" dt="2023-11-10T13:44:12.507" v="828" actId="1076"/>
          <ac:picMkLst>
            <pc:docMk/>
            <pc:sldMk cId="2521489476" sldId="489"/>
            <ac:picMk id="9" creationId="{37AB82B4-5E14-48BF-69F0-C0C9BEEEABED}"/>
          </ac:picMkLst>
        </pc:picChg>
      </pc:sldChg>
    </pc:docChg>
  </pc:docChgLst>
  <pc:docChgLst>
    <pc:chgData name="Wang Longhao" userId="2964de736bda0b76" providerId="LiveId" clId="{4EA43AC9-DADD-495D-B932-7090E8F579A1}"/>
    <pc:docChg chg="undo custSel addSld delSld modSld">
      <pc:chgData name="Wang Longhao" userId="2964de736bda0b76" providerId="LiveId" clId="{4EA43AC9-DADD-495D-B932-7090E8F579A1}" dt="2024-02-19T06:31:03.598" v="2561" actId="1076"/>
      <pc:docMkLst>
        <pc:docMk/>
      </pc:docMkLst>
      <pc:sldChg chg="modSp mod">
        <pc:chgData name="Wang Longhao" userId="2964de736bda0b76" providerId="LiveId" clId="{4EA43AC9-DADD-495D-B932-7090E8F579A1}" dt="2024-02-19T06:31:03.598" v="2561" actId="1076"/>
        <pc:sldMkLst>
          <pc:docMk/>
          <pc:sldMk cId="0" sldId="313"/>
        </pc:sldMkLst>
        <pc:spChg chg="mod">
          <ac:chgData name="Wang Longhao" userId="2964de736bda0b76" providerId="LiveId" clId="{4EA43AC9-DADD-495D-B932-7090E8F579A1}" dt="2024-02-19T06:31:03.598" v="2561" actId="1076"/>
          <ac:spMkLst>
            <pc:docMk/>
            <pc:sldMk cId="0" sldId="313"/>
            <ac:spMk id="5" creationId="{ACD4479D-4AA4-A196-2933-39B7CF41E15F}"/>
          </ac:spMkLst>
        </pc:spChg>
        <pc:spChg chg="mod">
          <ac:chgData name="Wang Longhao" userId="2964de736bda0b76" providerId="LiveId" clId="{4EA43AC9-DADD-495D-B932-7090E8F579A1}" dt="2024-02-19T06:30:45.894" v="2558" actId="20577"/>
          <ac:spMkLst>
            <pc:docMk/>
            <pc:sldMk cId="0" sldId="313"/>
            <ac:spMk id="19" creationId="{00000000-0000-0000-0000-000000000000}"/>
          </ac:spMkLst>
        </pc:spChg>
      </pc:sldChg>
      <pc:sldChg chg="addSp delSp modSp mod modAnim">
        <pc:chgData name="Wang Longhao" userId="2964de736bda0b76" providerId="LiveId" clId="{4EA43AC9-DADD-495D-B932-7090E8F579A1}" dt="2024-02-19T04:28:17.913" v="1874" actId="20577"/>
        <pc:sldMkLst>
          <pc:docMk/>
          <pc:sldMk cId="2521489476" sldId="489"/>
        </pc:sldMkLst>
        <pc:spChg chg="mod">
          <ac:chgData name="Wang Longhao" userId="2964de736bda0b76" providerId="LiveId" clId="{4EA43AC9-DADD-495D-B932-7090E8F579A1}" dt="2024-02-10T13:07:12.937" v="228" actId="20577"/>
          <ac:spMkLst>
            <pc:docMk/>
            <pc:sldMk cId="2521489476" sldId="489"/>
            <ac:spMk id="2" creationId="{00000000-0000-0000-0000-000000000000}"/>
          </ac:spMkLst>
        </pc:spChg>
        <pc:spChg chg="add mod">
          <ac:chgData name="Wang Longhao" userId="2964de736bda0b76" providerId="LiveId" clId="{4EA43AC9-DADD-495D-B932-7090E8F579A1}" dt="2024-02-19T03:59:24.483" v="929" actId="20577"/>
          <ac:spMkLst>
            <pc:docMk/>
            <pc:sldMk cId="2521489476" sldId="489"/>
            <ac:spMk id="3" creationId="{52085420-8492-16C4-47EA-6CAC5AADFADA}"/>
          </ac:spMkLst>
        </pc:spChg>
        <pc:spChg chg="del mod">
          <ac:chgData name="Wang Longhao" userId="2964de736bda0b76" providerId="LiveId" clId="{4EA43AC9-DADD-495D-B932-7090E8F579A1}" dt="2024-02-19T04:00:00.030" v="935" actId="478"/>
          <ac:spMkLst>
            <pc:docMk/>
            <pc:sldMk cId="2521489476" sldId="489"/>
            <ac:spMk id="4" creationId="{9CDD223C-7295-C880-8941-0F7B48FEB1C2}"/>
          </ac:spMkLst>
        </pc:spChg>
        <pc:spChg chg="add mod">
          <ac:chgData name="Wang Longhao" userId="2964de736bda0b76" providerId="LiveId" clId="{4EA43AC9-DADD-495D-B932-7090E8F579A1}" dt="2024-02-19T04:27:05.660" v="1836" actId="20577"/>
          <ac:spMkLst>
            <pc:docMk/>
            <pc:sldMk cId="2521489476" sldId="489"/>
            <ac:spMk id="8" creationId="{59E58017-5BD3-4831-3E09-107AF6C5A3A2}"/>
          </ac:spMkLst>
        </pc:spChg>
        <pc:spChg chg="mod">
          <ac:chgData name="Wang Longhao" userId="2964de736bda0b76" providerId="LiveId" clId="{4EA43AC9-DADD-495D-B932-7090E8F579A1}" dt="2024-02-19T04:28:17.913" v="1874" actId="20577"/>
          <ac:spMkLst>
            <pc:docMk/>
            <pc:sldMk cId="2521489476" sldId="489"/>
            <ac:spMk id="13" creationId="{4281F82E-8DE5-0966-6B8D-89A8502BCF59}"/>
          </ac:spMkLst>
        </pc:spChg>
        <pc:graphicFrameChg chg="add del mod">
          <ac:chgData name="Wang Longhao" userId="2964de736bda0b76" providerId="LiveId" clId="{4EA43AC9-DADD-495D-B932-7090E8F579A1}" dt="2024-02-19T04:21:56.223" v="1489" actId="3680"/>
          <ac:graphicFrameMkLst>
            <pc:docMk/>
            <pc:sldMk cId="2521489476" sldId="489"/>
            <ac:graphicFrameMk id="6" creationId="{D1B32A1A-31C5-BD94-90DD-64AC50217840}"/>
          </ac:graphicFrameMkLst>
        </pc:graphicFrameChg>
        <pc:graphicFrameChg chg="add mod modGraphic">
          <ac:chgData name="Wang Longhao" userId="2964de736bda0b76" providerId="LiveId" clId="{4EA43AC9-DADD-495D-B932-7090E8F579A1}" dt="2024-02-19T04:25:10.446" v="1598" actId="947"/>
          <ac:graphicFrameMkLst>
            <pc:docMk/>
            <pc:sldMk cId="2521489476" sldId="489"/>
            <ac:graphicFrameMk id="7" creationId="{5EFA86B9-00B5-44E4-DC9D-0533781D65ED}"/>
          </ac:graphicFrameMkLst>
        </pc:graphicFrameChg>
        <pc:picChg chg="mod">
          <ac:chgData name="Wang Longhao" userId="2964de736bda0b76" providerId="LiveId" clId="{4EA43AC9-DADD-495D-B932-7090E8F579A1}" dt="2024-02-19T03:57:53.579" v="886" actId="1076"/>
          <ac:picMkLst>
            <pc:docMk/>
            <pc:sldMk cId="2521489476" sldId="489"/>
            <ac:picMk id="11" creationId="{7A685158-1439-4A05-28FF-1A5074C0B8B3}"/>
          </ac:picMkLst>
        </pc:picChg>
      </pc:sldChg>
      <pc:sldChg chg="addSp delSp modSp mod delAnim modAnim">
        <pc:chgData name="Wang Longhao" userId="2964de736bda0b76" providerId="LiveId" clId="{4EA43AC9-DADD-495D-B932-7090E8F579A1}" dt="2024-02-19T06:09:56.872" v="2511"/>
        <pc:sldMkLst>
          <pc:docMk/>
          <pc:sldMk cId="1702844372" sldId="496"/>
        </pc:sldMkLst>
        <pc:spChg chg="add del mod">
          <ac:chgData name="Wang Longhao" userId="2964de736bda0b76" providerId="LiveId" clId="{4EA43AC9-DADD-495D-B932-7090E8F579A1}" dt="2024-02-18T16:20:11.420" v="522" actId="478"/>
          <ac:spMkLst>
            <pc:docMk/>
            <pc:sldMk cId="1702844372" sldId="496"/>
            <ac:spMk id="2" creationId="{F66A4DAA-295A-535F-7F6F-8C250710ECC5}"/>
          </ac:spMkLst>
        </pc:spChg>
        <pc:spChg chg="del mod">
          <ac:chgData name="Wang Longhao" userId="2964de736bda0b76" providerId="LiveId" clId="{4EA43AC9-DADD-495D-B932-7090E8F579A1}" dt="2024-02-18T16:20:09.907" v="521" actId="478"/>
          <ac:spMkLst>
            <pc:docMk/>
            <pc:sldMk cId="1702844372" sldId="496"/>
            <ac:spMk id="3" creationId="{260CB09C-EAC9-5EE1-64A5-A96967D72B61}"/>
          </ac:spMkLst>
        </pc:spChg>
        <pc:spChg chg="add del mod">
          <ac:chgData name="Wang Longhao" userId="2964de736bda0b76" providerId="LiveId" clId="{4EA43AC9-DADD-495D-B932-7090E8F579A1}" dt="2024-02-18T11:18:02.440" v="468" actId="478"/>
          <ac:spMkLst>
            <pc:docMk/>
            <pc:sldMk cId="1702844372" sldId="496"/>
            <ac:spMk id="4" creationId="{69EB18EB-FCCC-5802-0310-7982007B64BA}"/>
          </ac:spMkLst>
        </pc:spChg>
        <pc:spChg chg="add del mod">
          <ac:chgData name="Wang Longhao" userId="2964de736bda0b76" providerId="LiveId" clId="{4EA43AC9-DADD-495D-B932-7090E8F579A1}" dt="2024-02-18T16:20:11.420" v="522" actId="478"/>
          <ac:spMkLst>
            <pc:docMk/>
            <pc:sldMk cId="1702844372" sldId="496"/>
            <ac:spMk id="6" creationId="{B7465457-ABD3-512C-7BB1-D571FE34B6B0}"/>
          </ac:spMkLst>
        </pc:spChg>
        <pc:spChg chg="add del mod">
          <ac:chgData name="Wang Longhao" userId="2964de736bda0b76" providerId="LiveId" clId="{4EA43AC9-DADD-495D-B932-7090E8F579A1}" dt="2024-02-18T16:20:11.420" v="522" actId="478"/>
          <ac:spMkLst>
            <pc:docMk/>
            <pc:sldMk cId="1702844372" sldId="496"/>
            <ac:spMk id="7" creationId="{14D646CD-36E0-4EE9-3D55-2601BF92DE56}"/>
          </ac:spMkLst>
        </pc:spChg>
        <pc:spChg chg="add del mod">
          <ac:chgData name="Wang Longhao" userId="2964de736bda0b76" providerId="LiveId" clId="{4EA43AC9-DADD-495D-B932-7090E8F579A1}" dt="2024-02-18T16:20:11.420" v="522" actId="478"/>
          <ac:spMkLst>
            <pc:docMk/>
            <pc:sldMk cId="1702844372" sldId="496"/>
            <ac:spMk id="8" creationId="{755D9A49-F6BD-92E2-1F20-9335D5713114}"/>
          </ac:spMkLst>
        </pc:spChg>
        <pc:spChg chg="add del mod">
          <ac:chgData name="Wang Longhao" userId="2964de736bda0b76" providerId="LiveId" clId="{4EA43AC9-DADD-495D-B932-7090E8F579A1}" dt="2024-02-18T16:20:11.420" v="522" actId="478"/>
          <ac:spMkLst>
            <pc:docMk/>
            <pc:sldMk cId="1702844372" sldId="496"/>
            <ac:spMk id="9" creationId="{A17FBC42-D95B-9F0F-8B32-E2112D52F47D}"/>
          </ac:spMkLst>
        </pc:spChg>
        <pc:spChg chg="add del mod">
          <ac:chgData name="Wang Longhao" userId="2964de736bda0b76" providerId="LiveId" clId="{4EA43AC9-DADD-495D-B932-7090E8F579A1}" dt="2024-02-18T16:20:11.420" v="522" actId="478"/>
          <ac:spMkLst>
            <pc:docMk/>
            <pc:sldMk cId="1702844372" sldId="496"/>
            <ac:spMk id="10" creationId="{1E59216E-2AAB-89C6-2999-B3E11CE96549}"/>
          </ac:spMkLst>
        </pc:spChg>
        <pc:spChg chg="add mod">
          <ac:chgData name="Wang Longhao" userId="2964de736bda0b76" providerId="LiveId" clId="{4EA43AC9-DADD-495D-B932-7090E8F579A1}" dt="2024-02-19T04:30:20.576" v="2039" actId="1076"/>
          <ac:spMkLst>
            <pc:docMk/>
            <pc:sldMk cId="1702844372" sldId="496"/>
            <ac:spMk id="18" creationId="{CDAF61CF-43A4-9FA0-AA68-4A03A198188F}"/>
          </ac:spMkLst>
        </pc:spChg>
        <pc:spChg chg="mod">
          <ac:chgData name="Wang Longhao" userId="2964de736bda0b76" providerId="LiveId" clId="{4EA43AC9-DADD-495D-B932-7090E8F579A1}" dt="2024-02-19T04:29:24.961" v="1965" actId="1076"/>
          <ac:spMkLst>
            <pc:docMk/>
            <pc:sldMk cId="1702844372" sldId="496"/>
            <ac:spMk id="19" creationId="{223D8968-A5B1-CD57-F5F7-2BEF8606A84A}"/>
          </ac:spMkLst>
        </pc:spChg>
        <pc:spChg chg="del mod">
          <ac:chgData name="Wang Longhao" userId="2964de736bda0b76" providerId="LiveId" clId="{4EA43AC9-DADD-495D-B932-7090E8F579A1}" dt="2024-02-18T16:20:14.941" v="524" actId="478"/>
          <ac:spMkLst>
            <pc:docMk/>
            <pc:sldMk cId="1702844372" sldId="496"/>
            <ac:spMk id="20" creationId="{A232E855-5736-8DF3-A29D-2E597F5C809F}"/>
          </ac:spMkLst>
        </pc:spChg>
        <pc:picChg chg="add del mod">
          <ac:chgData name="Wang Longhao" userId="2964de736bda0b76" providerId="LiveId" clId="{4EA43AC9-DADD-495D-B932-7090E8F579A1}" dt="2024-02-18T16:19:34.947" v="515" actId="478"/>
          <ac:picMkLst>
            <pc:docMk/>
            <pc:sldMk cId="1702844372" sldId="496"/>
            <ac:picMk id="13" creationId="{9F232DBF-C62A-889E-3443-8BA908372CFC}"/>
          </ac:picMkLst>
        </pc:picChg>
        <pc:picChg chg="del">
          <ac:chgData name="Wang Longhao" userId="2964de736bda0b76" providerId="LiveId" clId="{4EA43AC9-DADD-495D-B932-7090E8F579A1}" dt="2024-02-18T15:53:51.449" v="509" actId="478"/>
          <ac:picMkLst>
            <pc:docMk/>
            <pc:sldMk cId="1702844372" sldId="496"/>
            <ac:picMk id="15" creationId="{DD16621D-0075-D36E-CD57-1BD5CB937A76}"/>
          </ac:picMkLst>
        </pc:picChg>
        <pc:picChg chg="add mod">
          <ac:chgData name="Wang Longhao" userId="2964de736bda0b76" providerId="LiveId" clId="{4EA43AC9-DADD-495D-B932-7090E8F579A1}" dt="2024-02-18T16:24:40.538" v="529" actId="14100"/>
          <ac:picMkLst>
            <pc:docMk/>
            <pc:sldMk cId="1702844372" sldId="496"/>
            <ac:picMk id="16" creationId="{28E54D37-92A3-941D-B8EB-88CAC6F20E2A}"/>
          </ac:picMkLst>
        </pc:picChg>
        <pc:picChg chg="del">
          <ac:chgData name="Wang Longhao" userId="2964de736bda0b76" providerId="LiveId" clId="{4EA43AC9-DADD-495D-B932-7090E8F579A1}" dt="2024-02-18T15:53:52.084" v="510" actId="478"/>
          <ac:picMkLst>
            <pc:docMk/>
            <pc:sldMk cId="1702844372" sldId="496"/>
            <ac:picMk id="17" creationId="{A4805455-5287-AEF6-8D94-6087FA3313D4}"/>
          </ac:picMkLst>
        </pc:picChg>
      </pc:sldChg>
      <pc:sldChg chg="addSp delSp modSp mod modAnim">
        <pc:chgData name="Wang Longhao" userId="2964de736bda0b76" providerId="LiveId" clId="{4EA43AC9-DADD-495D-B932-7090E8F579A1}" dt="2024-02-19T06:12:42.736" v="2552" actId="20577"/>
        <pc:sldMkLst>
          <pc:docMk/>
          <pc:sldMk cId="1675787875" sldId="497"/>
        </pc:sldMkLst>
        <pc:spChg chg="del">
          <ac:chgData name="Wang Longhao" userId="2964de736bda0b76" providerId="LiveId" clId="{4EA43AC9-DADD-495D-B932-7090E8F579A1}" dt="2024-02-10T13:12:50.517" v="341" actId="478"/>
          <ac:spMkLst>
            <pc:docMk/>
            <pc:sldMk cId="1675787875" sldId="497"/>
            <ac:spMk id="3" creationId="{260CB09C-EAC9-5EE1-64A5-A96967D72B61}"/>
          </ac:spMkLst>
        </pc:spChg>
        <pc:spChg chg="mod">
          <ac:chgData name="Wang Longhao" userId="2964de736bda0b76" providerId="LiveId" clId="{4EA43AC9-DADD-495D-B932-7090E8F579A1}" dt="2024-02-19T04:32:41.048" v="2172" actId="1076"/>
          <ac:spMkLst>
            <pc:docMk/>
            <pc:sldMk cId="1675787875" sldId="497"/>
            <ac:spMk id="4" creationId="{BD7215A4-4248-1FE0-0FAA-206B055A4CA2}"/>
          </ac:spMkLst>
        </pc:spChg>
        <pc:spChg chg="add mod">
          <ac:chgData name="Wang Longhao" userId="2964de736bda0b76" providerId="LiveId" clId="{4EA43AC9-DADD-495D-B932-7090E8F579A1}" dt="2024-02-19T03:57:12.293" v="880" actId="1076"/>
          <ac:spMkLst>
            <pc:docMk/>
            <pc:sldMk cId="1675787875" sldId="497"/>
            <ac:spMk id="8" creationId="{1C0D7FA0-DCDA-73C3-87E4-673C4270446A}"/>
          </ac:spMkLst>
        </pc:spChg>
        <pc:spChg chg="mod">
          <ac:chgData name="Wang Longhao" userId="2964de736bda0b76" providerId="LiveId" clId="{4EA43AC9-DADD-495D-B932-7090E8F579A1}" dt="2024-02-10T13:12:46.341" v="339" actId="20577"/>
          <ac:spMkLst>
            <pc:docMk/>
            <pc:sldMk cId="1675787875" sldId="497"/>
            <ac:spMk id="12" creationId="{6F3DCE41-7923-AB00-E12D-16EC4DE15380}"/>
          </ac:spMkLst>
        </pc:spChg>
        <pc:spChg chg="add del">
          <ac:chgData name="Wang Longhao" userId="2964de736bda0b76" providerId="LiveId" clId="{4EA43AC9-DADD-495D-B932-7090E8F579A1}" dt="2024-02-19T04:32:28.997" v="2169" actId="478"/>
          <ac:spMkLst>
            <pc:docMk/>
            <pc:sldMk cId="1675787875" sldId="497"/>
            <ac:spMk id="13" creationId="{4F765894-70F0-20D2-406A-A898B443D1AF}"/>
          </ac:spMkLst>
        </pc:spChg>
        <pc:spChg chg="add mod">
          <ac:chgData name="Wang Longhao" userId="2964de736bda0b76" providerId="LiveId" clId="{4EA43AC9-DADD-495D-B932-7090E8F579A1}" dt="2024-02-19T06:12:42.736" v="2552" actId="20577"/>
          <ac:spMkLst>
            <pc:docMk/>
            <pc:sldMk cId="1675787875" sldId="497"/>
            <ac:spMk id="14" creationId="{4CAE9CC0-0B38-09F2-E976-2CC7671093F0}"/>
          </ac:spMkLst>
        </pc:spChg>
        <pc:graphicFrameChg chg="add mod modGraphic">
          <ac:chgData name="Wang Longhao" userId="2964de736bda0b76" providerId="LiveId" clId="{4EA43AC9-DADD-495D-B932-7090E8F579A1}" dt="2024-02-19T03:54:33.064" v="804" actId="20577"/>
          <ac:graphicFrameMkLst>
            <pc:docMk/>
            <pc:sldMk cId="1675787875" sldId="497"/>
            <ac:graphicFrameMk id="2" creationId="{EB9193C0-03D9-5E8B-5D93-6DDBD7F8F50E}"/>
          </ac:graphicFrameMkLst>
        </pc:graphicFrameChg>
        <pc:picChg chg="del">
          <ac:chgData name="Wang Longhao" userId="2964de736bda0b76" providerId="LiveId" clId="{4EA43AC9-DADD-495D-B932-7090E8F579A1}" dt="2024-02-10T13:12:48.115" v="340" actId="478"/>
          <ac:picMkLst>
            <pc:docMk/>
            <pc:sldMk cId="1675787875" sldId="497"/>
            <ac:picMk id="2" creationId="{72B82557-085C-E7CB-1B8B-E4F6BE51635A}"/>
          </ac:picMkLst>
        </pc:picChg>
        <pc:picChg chg="add mod">
          <ac:chgData name="Wang Longhao" userId="2964de736bda0b76" providerId="LiveId" clId="{4EA43AC9-DADD-495D-B932-7090E8F579A1}" dt="2024-02-19T03:56:14.882" v="809" actId="1076"/>
          <ac:picMkLst>
            <pc:docMk/>
            <pc:sldMk cId="1675787875" sldId="497"/>
            <ac:picMk id="6" creationId="{BB8463F7-C5D3-80E4-38D8-F2723573308C}"/>
          </ac:picMkLst>
        </pc:picChg>
        <pc:picChg chg="add mod">
          <ac:chgData name="Wang Longhao" userId="2964de736bda0b76" providerId="LiveId" clId="{4EA43AC9-DADD-495D-B932-7090E8F579A1}" dt="2024-02-10T13:14:03.565" v="398" actId="1076"/>
          <ac:picMkLst>
            <pc:docMk/>
            <pc:sldMk cId="1675787875" sldId="497"/>
            <ac:picMk id="7" creationId="{9D9E456C-D85A-8AB2-14FC-6EEA6882C912}"/>
          </ac:picMkLst>
        </pc:picChg>
        <pc:picChg chg="add mod">
          <ac:chgData name="Wang Longhao" userId="2964de736bda0b76" providerId="LiveId" clId="{4EA43AC9-DADD-495D-B932-7090E8F579A1}" dt="2024-02-19T03:57:22.747" v="883" actId="1076"/>
          <ac:picMkLst>
            <pc:docMk/>
            <pc:sldMk cId="1675787875" sldId="497"/>
            <ac:picMk id="10" creationId="{8199A823-A954-8698-67CD-F4775A97E0C4}"/>
          </ac:picMkLst>
        </pc:picChg>
      </pc:sldChg>
      <pc:sldChg chg="del">
        <pc:chgData name="Wang Longhao" userId="2964de736bda0b76" providerId="LiveId" clId="{4EA43AC9-DADD-495D-B932-7090E8F579A1}" dt="2024-02-10T13:11:52.255" v="314" actId="47"/>
        <pc:sldMkLst>
          <pc:docMk/>
          <pc:sldMk cId="26428278" sldId="498"/>
        </pc:sldMkLst>
      </pc:sldChg>
      <pc:sldChg chg="del">
        <pc:chgData name="Wang Longhao" userId="2964de736bda0b76" providerId="LiveId" clId="{4EA43AC9-DADD-495D-B932-7090E8F579A1}" dt="2024-02-10T13:11:53.381" v="315" actId="47"/>
        <pc:sldMkLst>
          <pc:docMk/>
          <pc:sldMk cId="146734867" sldId="500"/>
        </pc:sldMkLst>
      </pc:sldChg>
      <pc:sldChg chg="addSp delSp modSp mod delAnim modAnim">
        <pc:chgData name="Wang Longhao" userId="2964de736bda0b76" providerId="LiveId" clId="{4EA43AC9-DADD-495D-B932-7090E8F579A1}" dt="2024-02-19T06:12:45.594" v="2553" actId="20577"/>
        <pc:sldMkLst>
          <pc:docMk/>
          <pc:sldMk cId="2888236351" sldId="501"/>
        </pc:sldMkLst>
        <pc:spChg chg="add mod">
          <ac:chgData name="Wang Longhao" userId="2964de736bda0b76" providerId="LiveId" clId="{4EA43AC9-DADD-495D-B932-7090E8F579A1}" dt="2024-02-19T06:12:45.594" v="2553" actId="20577"/>
          <ac:spMkLst>
            <pc:docMk/>
            <pc:sldMk cId="2888236351" sldId="501"/>
            <ac:spMk id="2" creationId="{31828A12-283C-53A6-3EA0-B2EE32295EFD}"/>
          </ac:spMkLst>
        </pc:spChg>
        <pc:spChg chg="del">
          <ac:chgData name="Wang Longhao" userId="2964de736bda0b76" providerId="LiveId" clId="{4EA43AC9-DADD-495D-B932-7090E8F579A1}" dt="2024-02-10T13:14:41.595" v="428" actId="478"/>
          <ac:spMkLst>
            <pc:docMk/>
            <pc:sldMk cId="2888236351" sldId="501"/>
            <ac:spMk id="3" creationId="{02C7238D-EDB1-033D-47B6-9E3A174D2956}"/>
          </ac:spMkLst>
        </pc:spChg>
        <pc:spChg chg="add del mod">
          <ac:chgData name="Wang Longhao" userId="2964de736bda0b76" providerId="LiveId" clId="{4EA43AC9-DADD-495D-B932-7090E8F579A1}" dt="2024-02-19T04:37:01.122" v="2254"/>
          <ac:spMkLst>
            <pc:docMk/>
            <pc:sldMk cId="2888236351" sldId="501"/>
            <ac:spMk id="6" creationId="{607A1AEC-0486-F993-CB06-B1D9659894D6}"/>
          </ac:spMkLst>
        </pc:spChg>
        <pc:spChg chg="add mod">
          <ac:chgData name="Wang Longhao" userId="2964de736bda0b76" providerId="LiveId" clId="{4EA43AC9-DADD-495D-B932-7090E8F579A1}" dt="2024-02-19T04:40:14.142" v="2326" actId="1076"/>
          <ac:spMkLst>
            <pc:docMk/>
            <pc:sldMk cId="2888236351" sldId="501"/>
            <ac:spMk id="9" creationId="{EF6C153E-85C5-C713-1763-2499AD803C67}"/>
          </ac:spMkLst>
        </pc:spChg>
        <pc:spChg chg="add mod">
          <ac:chgData name="Wang Longhao" userId="2964de736bda0b76" providerId="LiveId" clId="{4EA43AC9-DADD-495D-B932-7090E8F579A1}" dt="2024-02-19T04:45:20.927" v="2434" actId="1076"/>
          <ac:spMkLst>
            <pc:docMk/>
            <pc:sldMk cId="2888236351" sldId="501"/>
            <ac:spMk id="10" creationId="{4DC63E3D-1769-580F-2915-B4730BD4FA62}"/>
          </ac:spMkLst>
        </pc:spChg>
        <pc:spChg chg="add mod">
          <ac:chgData name="Wang Longhao" userId="2964de736bda0b76" providerId="LiveId" clId="{4EA43AC9-DADD-495D-B932-7090E8F579A1}" dt="2024-02-19T04:45:51.830" v="2507" actId="20577"/>
          <ac:spMkLst>
            <pc:docMk/>
            <pc:sldMk cId="2888236351" sldId="501"/>
            <ac:spMk id="14" creationId="{A7651ED3-594D-BD81-0590-01431DB54870}"/>
          </ac:spMkLst>
        </pc:spChg>
        <pc:spChg chg="del">
          <ac:chgData name="Wang Longhao" userId="2964de736bda0b76" providerId="LiveId" clId="{4EA43AC9-DADD-495D-B932-7090E8F579A1}" dt="2024-02-10T13:14:43.573" v="430" actId="478"/>
          <ac:spMkLst>
            <pc:docMk/>
            <pc:sldMk cId="2888236351" sldId="501"/>
            <ac:spMk id="16" creationId="{0FB41341-AF94-0642-0491-D8E155EC6561}"/>
          </ac:spMkLst>
        </pc:spChg>
        <pc:picChg chg="add mod">
          <ac:chgData name="Wang Longhao" userId="2964de736bda0b76" providerId="LiveId" clId="{4EA43AC9-DADD-495D-B932-7090E8F579A1}" dt="2024-02-19T04:45:19.147" v="2433" actId="14100"/>
          <ac:picMkLst>
            <pc:docMk/>
            <pc:sldMk cId="2888236351" sldId="501"/>
            <ac:picMk id="4" creationId="{0E9C0402-418C-AB98-7D6E-759A64D1BDCD}"/>
          </ac:picMkLst>
        </pc:picChg>
        <pc:picChg chg="del">
          <ac:chgData name="Wang Longhao" userId="2964de736bda0b76" providerId="LiveId" clId="{4EA43AC9-DADD-495D-B932-7090E8F579A1}" dt="2024-02-10T13:14:40.598" v="427" actId="478"/>
          <ac:picMkLst>
            <pc:docMk/>
            <pc:sldMk cId="2888236351" sldId="501"/>
            <ac:picMk id="7" creationId="{53D7ABF3-68BA-6EDF-05E9-F52C9803CB32}"/>
          </ac:picMkLst>
        </pc:picChg>
        <pc:picChg chg="add mod">
          <ac:chgData name="Wang Longhao" userId="2964de736bda0b76" providerId="LiveId" clId="{4EA43AC9-DADD-495D-B932-7090E8F579A1}" dt="2024-02-19T04:39:40.655" v="2265" actId="1076"/>
          <ac:picMkLst>
            <pc:docMk/>
            <pc:sldMk cId="2888236351" sldId="501"/>
            <ac:picMk id="8" creationId="{1C7EDE15-350E-7AF0-9503-5D7B79718D0D}"/>
          </ac:picMkLst>
        </pc:picChg>
        <pc:picChg chg="del">
          <ac:chgData name="Wang Longhao" userId="2964de736bda0b76" providerId="LiveId" clId="{4EA43AC9-DADD-495D-B932-7090E8F579A1}" dt="2024-02-10T13:14:40.033" v="426" actId="478"/>
          <ac:picMkLst>
            <pc:docMk/>
            <pc:sldMk cId="2888236351" sldId="501"/>
            <ac:picMk id="9" creationId="{16B19B6C-15CE-E027-A4D0-A5FA253F57D1}"/>
          </ac:picMkLst>
        </pc:picChg>
        <pc:picChg chg="del">
          <ac:chgData name="Wang Longhao" userId="2964de736bda0b76" providerId="LiveId" clId="{4EA43AC9-DADD-495D-B932-7090E8F579A1}" dt="2024-02-10T13:14:42.186" v="429" actId="478"/>
          <ac:picMkLst>
            <pc:docMk/>
            <pc:sldMk cId="2888236351" sldId="501"/>
            <ac:picMk id="11" creationId="{99C993FD-98CF-F00D-07EE-47280A10D2E5}"/>
          </ac:picMkLst>
        </pc:picChg>
        <pc:picChg chg="add mod">
          <ac:chgData name="Wang Longhao" userId="2964de736bda0b76" providerId="LiveId" clId="{4EA43AC9-DADD-495D-B932-7090E8F579A1}" dt="2024-02-19T04:45:24.208" v="2436" actId="14100"/>
          <ac:picMkLst>
            <pc:docMk/>
            <pc:sldMk cId="2888236351" sldId="501"/>
            <ac:picMk id="13" creationId="{B1B6696C-98CB-191C-9BB5-D9DE7A024BD6}"/>
          </ac:picMkLst>
        </pc:picChg>
        <pc:picChg chg="del">
          <ac:chgData name="Wang Longhao" userId="2964de736bda0b76" providerId="LiveId" clId="{4EA43AC9-DADD-495D-B932-7090E8F579A1}" dt="2024-02-10T13:12:14.421" v="323" actId="21"/>
          <ac:picMkLst>
            <pc:docMk/>
            <pc:sldMk cId="2888236351" sldId="501"/>
            <ac:picMk id="14" creationId="{36A68218-73C8-E90D-AB6B-A4CF7E08674D}"/>
          </ac:picMkLst>
        </pc:picChg>
      </pc:sldChg>
      <pc:sldChg chg="del">
        <pc:chgData name="Wang Longhao" userId="2964de736bda0b76" providerId="LiveId" clId="{4EA43AC9-DADD-495D-B932-7090E8F579A1}" dt="2024-02-10T13:14:46.900" v="431" actId="47"/>
        <pc:sldMkLst>
          <pc:docMk/>
          <pc:sldMk cId="3927098537" sldId="502"/>
        </pc:sldMkLst>
      </pc:sldChg>
      <pc:sldChg chg="del">
        <pc:chgData name="Wang Longhao" userId="2964de736bda0b76" providerId="LiveId" clId="{4EA43AC9-DADD-495D-B932-7090E8F579A1}" dt="2024-02-10T13:14:50.245" v="433" actId="47"/>
        <pc:sldMkLst>
          <pc:docMk/>
          <pc:sldMk cId="1126872735" sldId="503"/>
        </pc:sldMkLst>
      </pc:sldChg>
      <pc:sldChg chg="del">
        <pc:chgData name="Wang Longhao" userId="2964de736bda0b76" providerId="LiveId" clId="{4EA43AC9-DADD-495D-B932-7090E8F579A1}" dt="2024-02-10T13:14:47.529" v="432" actId="47"/>
        <pc:sldMkLst>
          <pc:docMk/>
          <pc:sldMk cId="2457494891" sldId="505"/>
        </pc:sldMkLst>
      </pc:sldChg>
      <pc:sldChg chg="addSp delSp modSp add mod delAnim modAnim">
        <pc:chgData name="Wang Longhao" userId="2964de736bda0b76" providerId="LiveId" clId="{4EA43AC9-DADD-495D-B932-7090E8F579A1}" dt="2024-02-19T06:10:17.233" v="2540" actId="20577"/>
        <pc:sldMkLst>
          <pc:docMk/>
          <pc:sldMk cId="3210377" sldId="506"/>
        </pc:sldMkLst>
        <pc:spChg chg="del">
          <ac:chgData name="Wang Longhao" userId="2964de736bda0b76" providerId="LiveId" clId="{4EA43AC9-DADD-495D-B932-7090E8F579A1}" dt="2024-02-10T13:12:12.612" v="322" actId="478"/>
          <ac:spMkLst>
            <pc:docMk/>
            <pc:sldMk cId="3210377" sldId="506"/>
            <ac:spMk id="3" creationId="{260CB09C-EAC9-5EE1-64A5-A96967D72B61}"/>
          </ac:spMkLst>
        </pc:spChg>
        <pc:spChg chg="add mod">
          <ac:chgData name="Wang Longhao" userId="2964de736bda0b76" providerId="LiveId" clId="{4EA43AC9-DADD-495D-B932-7090E8F579A1}" dt="2024-02-19T04:31:18.596" v="2062" actId="20577"/>
          <ac:spMkLst>
            <pc:docMk/>
            <pc:sldMk cId="3210377" sldId="506"/>
            <ac:spMk id="3" creationId="{54DDB152-7317-2FC1-B474-6EE5B6C59824}"/>
          </ac:spMkLst>
        </pc:spChg>
        <pc:spChg chg="add mod">
          <ac:chgData name="Wang Longhao" userId="2964de736bda0b76" providerId="LiveId" clId="{4EA43AC9-DADD-495D-B932-7090E8F579A1}" dt="2024-02-19T06:10:17.233" v="2540" actId="20577"/>
          <ac:spMkLst>
            <pc:docMk/>
            <pc:sldMk cId="3210377" sldId="506"/>
            <ac:spMk id="4" creationId="{22D57B3A-39D8-7D0B-7203-ED7D588FB060}"/>
          </ac:spMkLst>
        </pc:spChg>
        <pc:spChg chg="mod">
          <ac:chgData name="Wang Longhao" userId="2964de736bda0b76" providerId="LiveId" clId="{4EA43AC9-DADD-495D-B932-7090E8F579A1}" dt="2024-02-10T13:12:05.999" v="319" actId="20577"/>
          <ac:spMkLst>
            <pc:docMk/>
            <pc:sldMk cId="3210377" sldId="506"/>
            <ac:spMk id="12" creationId="{6F3DCE41-7923-AB00-E12D-16EC4DE15380}"/>
          </ac:spMkLst>
        </pc:spChg>
        <pc:spChg chg="del">
          <ac:chgData name="Wang Longhao" userId="2964de736bda0b76" providerId="LiveId" clId="{4EA43AC9-DADD-495D-B932-7090E8F579A1}" dt="2024-02-10T13:12:10.761" v="321" actId="478"/>
          <ac:spMkLst>
            <pc:docMk/>
            <pc:sldMk cId="3210377" sldId="506"/>
            <ac:spMk id="19" creationId="{223D8968-A5B1-CD57-F5F7-2BEF8606A84A}"/>
          </ac:spMkLst>
        </pc:spChg>
        <pc:spChg chg="del">
          <ac:chgData name="Wang Longhao" userId="2964de736bda0b76" providerId="LiveId" clId="{4EA43AC9-DADD-495D-B932-7090E8F579A1}" dt="2024-02-10T13:12:10.761" v="321" actId="478"/>
          <ac:spMkLst>
            <pc:docMk/>
            <pc:sldMk cId="3210377" sldId="506"/>
            <ac:spMk id="20" creationId="{A232E855-5736-8DF3-A29D-2E597F5C809F}"/>
          </ac:spMkLst>
        </pc:spChg>
        <pc:picChg chg="add mod">
          <ac:chgData name="Wang Longhao" userId="2964de736bda0b76" providerId="LiveId" clId="{4EA43AC9-DADD-495D-B932-7090E8F579A1}" dt="2024-02-19T04:30:37.254" v="2040" actId="1076"/>
          <ac:picMkLst>
            <pc:docMk/>
            <pc:sldMk cId="3210377" sldId="506"/>
            <ac:picMk id="2" creationId="{80D70A4B-AC14-BB62-8E06-D70C5E9A0022}"/>
          </ac:picMkLst>
        </pc:picChg>
        <pc:picChg chg="add mod">
          <ac:chgData name="Wang Longhao" userId="2964de736bda0b76" providerId="LiveId" clId="{4EA43AC9-DADD-495D-B932-7090E8F579A1}" dt="2024-02-19T04:30:40.814" v="2042" actId="1076"/>
          <ac:picMkLst>
            <pc:docMk/>
            <pc:sldMk cId="3210377" sldId="506"/>
            <ac:picMk id="6" creationId="{C7E75E6B-73B2-6A5F-CAF7-E0888C40DEA7}"/>
          </ac:picMkLst>
        </pc:picChg>
        <pc:picChg chg="del">
          <ac:chgData name="Wang Longhao" userId="2964de736bda0b76" providerId="LiveId" clId="{4EA43AC9-DADD-495D-B932-7090E8F579A1}" dt="2024-02-10T13:12:08.782" v="320" actId="478"/>
          <ac:picMkLst>
            <pc:docMk/>
            <pc:sldMk cId="3210377" sldId="506"/>
            <ac:picMk id="15" creationId="{DD16621D-0075-D36E-CD57-1BD5CB937A76}"/>
          </ac:picMkLst>
        </pc:picChg>
        <pc:picChg chg="del">
          <ac:chgData name="Wang Longhao" userId="2964de736bda0b76" providerId="LiveId" clId="{4EA43AC9-DADD-495D-B932-7090E8F579A1}" dt="2024-02-10T13:12:10.761" v="321" actId="478"/>
          <ac:picMkLst>
            <pc:docMk/>
            <pc:sldMk cId="3210377" sldId="506"/>
            <ac:picMk id="17" creationId="{A4805455-5287-AEF6-8D94-6087FA3313D4}"/>
          </ac:picMkLst>
        </pc:picChg>
      </pc:sldChg>
      <pc:sldChg chg="addSp delSp modSp add mod modAnim">
        <pc:chgData name="Wang Longhao" userId="2964de736bda0b76" providerId="LiveId" clId="{4EA43AC9-DADD-495D-B932-7090E8F579A1}" dt="2024-02-19T06:08:31.390" v="2510"/>
        <pc:sldMkLst>
          <pc:docMk/>
          <pc:sldMk cId="2794746172" sldId="507"/>
        </pc:sldMkLst>
        <pc:spChg chg="add mod">
          <ac:chgData name="Wang Longhao" userId="2964de736bda0b76" providerId="LiveId" clId="{4EA43AC9-DADD-495D-B932-7090E8F579A1}" dt="2024-02-19T04:06:07.679" v="1098" actId="1076"/>
          <ac:spMkLst>
            <pc:docMk/>
            <pc:sldMk cId="2794746172" sldId="507"/>
            <ac:spMk id="4" creationId="{21BF469A-FC7A-F4C5-1F3A-D26E2710E1AF}"/>
          </ac:spMkLst>
        </pc:spChg>
        <pc:spChg chg="add mod">
          <ac:chgData name="Wang Longhao" userId="2964de736bda0b76" providerId="LiveId" clId="{4EA43AC9-DADD-495D-B932-7090E8F579A1}" dt="2024-02-19T04:19:06.576" v="1481" actId="207"/>
          <ac:spMkLst>
            <pc:docMk/>
            <pc:sldMk cId="2794746172" sldId="507"/>
            <ac:spMk id="6" creationId="{0341912E-A821-4FCE-50CE-E9C122385791}"/>
          </ac:spMkLst>
        </pc:spChg>
        <pc:spChg chg="add mod">
          <ac:chgData name="Wang Longhao" userId="2964de736bda0b76" providerId="LiveId" clId="{4EA43AC9-DADD-495D-B932-7090E8F579A1}" dt="2024-02-19T04:19:09.644" v="1482" actId="207"/>
          <ac:spMkLst>
            <pc:docMk/>
            <pc:sldMk cId="2794746172" sldId="507"/>
            <ac:spMk id="8" creationId="{F357AF9B-66AE-B513-8FB9-1A1988BC4E7F}"/>
          </ac:spMkLst>
        </pc:spChg>
        <pc:spChg chg="add mod">
          <ac:chgData name="Wang Longhao" userId="2964de736bda0b76" providerId="LiveId" clId="{4EA43AC9-DADD-495D-B932-7090E8F579A1}" dt="2024-02-19T04:10:22.928" v="1289" actId="1076"/>
          <ac:spMkLst>
            <pc:docMk/>
            <pc:sldMk cId="2794746172" sldId="507"/>
            <ac:spMk id="9" creationId="{7F972779-76CC-A102-1A27-D0B36C1E9BCC}"/>
          </ac:spMkLst>
        </pc:spChg>
        <pc:spChg chg="add mod">
          <ac:chgData name="Wang Longhao" userId="2964de736bda0b76" providerId="LiveId" clId="{4EA43AC9-DADD-495D-B932-7090E8F579A1}" dt="2024-02-19T04:11:17.124" v="1316" actId="1076"/>
          <ac:spMkLst>
            <pc:docMk/>
            <pc:sldMk cId="2794746172" sldId="507"/>
            <ac:spMk id="10" creationId="{BD7CA739-166A-2405-7F57-19286DACB484}"/>
          </ac:spMkLst>
        </pc:spChg>
        <pc:spChg chg="del">
          <ac:chgData name="Wang Longhao" userId="2964de736bda0b76" providerId="LiveId" clId="{4EA43AC9-DADD-495D-B932-7090E8F579A1}" dt="2024-02-19T04:00:04.837" v="937" actId="478"/>
          <ac:spMkLst>
            <pc:docMk/>
            <pc:sldMk cId="2794746172" sldId="507"/>
            <ac:spMk id="13" creationId="{4281F82E-8DE5-0966-6B8D-89A8502BCF59}"/>
          </ac:spMkLst>
        </pc:spChg>
        <pc:spChg chg="add mod">
          <ac:chgData name="Wang Longhao" userId="2964de736bda0b76" providerId="LiveId" clId="{4EA43AC9-DADD-495D-B932-7090E8F579A1}" dt="2024-02-19T04:19:17.843" v="1484" actId="207"/>
          <ac:spMkLst>
            <pc:docMk/>
            <pc:sldMk cId="2794746172" sldId="507"/>
            <ac:spMk id="14" creationId="{A29418DE-6A25-0D94-FA15-78560E52201C}"/>
          </ac:spMkLst>
        </pc:spChg>
        <pc:spChg chg="add del mod">
          <ac:chgData name="Wang Longhao" userId="2964de736bda0b76" providerId="LiveId" clId="{4EA43AC9-DADD-495D-B932-7090E8F579A1}" dt="2024-02-19T04:13:20.412" v="1369" actId="478"/>
          <ac:spMkLst>
            <pc:docMk/>
            <pc:sldMk cId="2794746172" sldId="507"/>
            <ac:spMk id="15" creationId="{8FF3DDB9-F408-03CA-EAD9-0182A74DB70D}"/>
          </ac:spMkLst>
        </pc:spChg>
        <pc:spChg chg="add mod">
          <ac:chgData name="Wang Longhao" userId="2964de736bda0b76" providerId="LiveId" clId="{4EA43AC9-DADD-495D-B932-7090E8F579A1}" dt="2024-02-19T04:18:44.341" v="1478" actId="1076"/>
          <ac:spMkLst>
            <pc:docMk/>
            <pc:sldMk cId="2794746172" sldId="507"/>
            <ac:spMk id="16" creationId="{86FCD22A-7EBA-080E-582F-E0B33A8CEA61}"/>
          </ac:spMkLst>
        </pc:spChg>
      </pc:sldChg>
    </pc:docChg>
  </pc:docChgLst>
  <pc:docChgLst>
    <pc:chgData name="Longhao Wang" userId="2964de736bda0b76" providerId="LiveId" clId="{B0CEE54D-28C5-4582-B629-98972FC725A8}"/>
    <pc:docChg chg="custSel addSld modSld sldOrd">
      <pc:chgData name="Longhao Wang" userId="2964de736bda0b76" providerId="LiveId" clId="{B0CEE54D-28C5-4582-B629-98972FC725A8}" dt="2024-03-05T16:22:23.799" v="17" actId="1076"/>
      <pc:docMkLst>
        <pc:docMk/>
      </pc:docMkLst>
      <pc:sldChg chg="addSp delSp modSp mod">
        <pc:chgData name="Longhao Wang" userId="2964de736bda0b76" providerId="LiveId" clId="{B0CEE54D-28C5-4582-B629-98972FC725A8}" dt="2024-03-05T16:22:04.899" v="7" actId="14100"/>
        <pc:sldMkLst>
          <pc:docMk/>
          <pc:sldMk cId="2521489476" sldId="489"/>
        </pc:sldMkLst>
        <pc:picChg chg="add mod">
          <ac:chgData name="Longhao Wang" userId="2964de736bda0b76" providerId="LiveId" clId="{B0CEE54D-28C5-4582-B629-98972FC725A8}" dt="2024-03-05T16:22:04.899" v="7" actId="14100"/>
          <ac:picMkLst>
            <pc:docMk/>
            <pc:sldMk cId="2521489476" sldId="489"/>
            <ac:picMk id="6" creationId="{3D1CC725-A6D7-DEF2-E0EE-D65C679E9081}"/>
          </ac:picMkLst>
        </pc:picChg>
        <pc:picChg chg="del">
          <ac:chgData name="Longhao Wang" userId="2964de736bda0b76" providerId="LiveId" clId="{B0CEE54D-28C5-4582-B629-98972FC725A8}" dt="2024-03-05T16:21:48.271" v="0" actId="478"/>
          <ac:picMkLst>
            <pc:docMk/>
            <pc:sldMk cId="2521489476" sldId="489"/>
            <ac:picMk id="1026" creationId="{715FCF16-B7F6-B305-E485-0A77C376ABFA}"/>
          </ac:picMkLst>
        </pc:picChg>
      </pc:sldChg>
      <pc:sldChg chg="addSp delSp modSp add mod ord">
        <pc:chgData name="Longhao Wang" userId="2964de736bda0b76" providerId="LiveId" clId="{B0CEE54D-28C5-4582-B629-98972FC725A8}" dt="2024-03-05T16:22:23.799" v="17" actId="1076"/>
        <pc:sldMkLst>
          <pc:docMk/>
          <pc:sldMk cId="2469982848" sldId="511"/>
        </pc:sldMkLst>
        <pc:spChg chg="del">
          <ac:chgData name="Longhao Wang" userId="2964de736bda0b76" providerId="LiveId" clId="{B0CEE54D-28C5-4582-B629-98972FC725A8}" dt="2024-03-05T16:22:17.033" v="11" actId="478"/>
          <ac:spMkLst>
            <pc:docMk/>
            <pc:sldMk cId="2469982848" sldId="511"/>
            <ac:spMk id="3" creationId="{52085420-8492-16C4-47EA-6CAC5AADFADA}"/>
          </ac:spMkLst>
        </pc:spChg>
        <pc:spChg chg="del">
          <ac:chgData name="Longhao Wang" userId="2964de736bda0b76" providerId="LiveId" clId="{B0CEE54D-28C5-4582-B629-98972FC725A8}" dt="2024-03-05T16:22:17.033" v="11" actId="478"/>
          <ac:spMkLst>
            <pc:docMk/>
            <pc:sldMk cId="2469982848" sldId="511"/>
            <ac:spMk id="8" creationId="{59E58017-5BD3-4831-3E09-107AF6C5A3A2}"/>
          </ac:spMkLst>
        </pc:spChg>
        <pc:spChg chg="del">
          <ac:chgData name="Longhao Wang" userId="2964de736bda0b76" providerId="LiveId" clId="{B0CEE54D-28C5-4582-B629-98972FC725A8}" dt="2024-03-05T16:22:18.946" v="12" actId="478"/>
          <ac:spMkLst>
            <pc:docMk/>
            <pc:sldMk cId="2469982848" sldId="511"/>
            <ac:spMk id="13" creationId="{4281F82E-8DE5-0966-6B8D-89A8502BCF59}"/>
          </ac:spMkLst>
        </pc:spChg>
        <pc:graphicFrameChg chg="del">
          <ac:chgData name="Longhao Wang" userId="2964de736bda0b76" providerId="LiveId" clId="{B0CEE54D-28C5-4582-B629-98972FC725A8}" dt="2024-03-05T16:22:17.033" v="11" actId="478"/>
          <ac:graphicFrameMkLst>
            <pc:docMk/>
            <pc:sldMk cId="2469982848" sldId="511"/>
            <ac:graphicFrameMk id="7" creationId="{5EFA86B9-00B5-44E4-DC9D-0533781D65ED}"/>
          </ac:graphicFrameMkLst>
        </pc:graphicFrameChg>
        <pc:picChg chg="del">
          <ac:chgData name="Longhao Wang" userId="2964de736bda0b76" providerId="LiveId" clId="{B0CEE54D-28C5-4582-B629-98972FC725A8}" dt="2024-03-05T16:22:17.033" v="11" actId="478"/>
          <ac:picMkLst>
            <pc:docMk/>
            <pc:sldMk cId="2469982848" sldId="511"/>
            <ac:picMk id="6" creationId="{3D1CC725-A6D7-DEF2-E0EE-D65C679E9081}"/>
          </ac:picMkLst>
        </pc:picChg>
        <pc:picChg chg="add mod">
          <ac:chgData name="Longhao Wang" userId="2964de736bda0b76" providerId="LiveId" clId="{B0CEE54D-28C5-4582-B629-98972FC725A8}" dt="2024-03-05T16:22:23.799" v="17" actId="1076"/>
          <ac:picMkLst>
            <pc:docMk/>
            <pc:sldMk cId="2469982848" sldId="511"/>
            <ac:picMk id="9" creationId="{BA60480A-4655-FE08-C33C-CC3EC586FCE3}"/>
          </ac:picMkLst>
        </pc:picChg>
      </pc:sldChg>
    </pc:docChg>
  </pc:docChgLst>
  <pc:docChgLst>
    <pc:chgData name="Wang Longhao" userId="2964de736bda0b76" providerId="LiveId" clId="{503342A9-6EBC-4B11-9410-A2429234D1F6}"/>
    <pc:docChg chg="undo custSel addSld delSld modSld">
      <pc:chgData name="Wang Longhao" userId="2964de736bda0b76" providerId="LiveId" clId="{503342A9-6EBC-4B11-9410-A2429234D1F6}" dt="2024-07-10T01:33:35.455" v="842" actId="1076"/>
      <pc:docMkLst>
        <pc:docMk/>
      </pc:docMkLst>
      <pc:sldChg chg="addSp delSp modSp mod modNotesTx">
        <pc:chgData name="Wang Longhao" userId="2964de736bda0b76" providerId="LiveId" clId="{503342A9-6EBC-4B11-9410-A2429234D1F6}" dt="2024-07-10T01:27:25.388" v="793" actId="20577"/>
        <pc:sldMkLst>
          <pc:docMk/>
          <pc:sldMk cId="1702844372" sldId="496"/>
        </pc:sldMkLst>
        <pc:spChg chg="del">
          <ac:chgData name="Wang Longhao" userId="2964de736bda0b76" providerId="LiveId" clId="{503342A9-6EBC-4B11-9410-A2429234D1F6}" dt="2024-07-10T01:24:03.068" v="698" actId="478"/>
          <ac:spMkLst>
            <pc:docMk/>
            <pc:sldMk cId="1702844372" sldId="496"/>
            <ac:spMk id="3" creationId="{B138A59E-224F-1A0D-CCCF-03385DB5DF44}"/>
          </ac:spMkLst>
        </pc:spChg>
        <pc:spChg chg="del">
          <ac:chgData name="Wang Longhao" userId="2964de736bda0b76" providerId="LiveId" clId="{503342A9-6EBC-4B11-9410-A2429234D1F6}" dt="2024-07-10T01:24:03.068" v="698" actId="478"/>
          <ac:spMkLst>
            <pc:docMk/>
            <pc:sldMk cId="1702844372" sldId="496"/>
            <ac:spMk id="4" creationId="{F2755B43-D97E-E83D-E0D6-A88A87F3F800}"/>
          </ac:spMkLst>
        </pc:spChg>
        <pc:spChg chg="add mod">
          <ac:chgData name="Wang Longhao" userId="2964de736bda0b76" providerId="LiveId" clId="{503342A9-6EBC-4B11-9410-A2429234D1F6}" dt="2024-07-10T01:25:08.779" v="717"/>
          <ac:spMkLst>
            <pc:docMk/>
            <pc:sldMk cId="1702844372" sldId="496"/>
            <ac:spMk id="7" creationId="{4D950F10-3246-6655-3BB6-F56C3C0E44DC}"/>
          </ac:spMkLst>
        </pc:spChg>
        <pc:spChg chg="add mod">
          <ac:chgData name="Wang Longhao" userId="2964de736bda0b76" providerId="LiveId" clId="{503342A9-6EBC-4B11-9410-A2429234D1F6}" dt="2024-07-10T01:27:25.388" v="793" actId="20577"/>
          <ac:spMkLst>
            <pc:docMk/>
            <pc:sldMk cId="1702844372" sldId="496"/>
            <ac:spMk id="9" creationId="{F2E76E77-2493-49AC-7EBC-4CAC35F3128F}"/>
          </ac:spMkLst>
        </pc:spChg>
        <pc:spChg chg="add mod">
          <ac:chgData name="Wang Longhao" userId="2964de736bda0b76" providerId="LiveId" clId="{503342A9-6EBC-4B11-9410-A2429234D1F6}" dt="2024-07-10T01:27:20.715" v="791" actId="1076"/>
          <ac:spMkLst>
            <pc:docMk/>
            <pc:sldMk cId="1702844372" sldId="496"/>
            <ac:spMk id="11" creationId="{C6ACAE4D-51B2-E967-9B8F-0C723A541676}"/>
          </ac:spMkLst>
        </pc:spChg>
        <pc:spChg chg="del mod">
          <ac:chgData name="Wang Longhao" userId="2964de736bda0b76" providerId="LiveId" clId="{503342A9-6EBC-4B11-9410-A2429234D1F6}" dt="2024-07-10T01:24:26.714" v="708" actId="478"/>
          <ac:spMkLst>
            <pc:docMk/>
            <pc:sldMk cId="1702844372" sldId="496"/>
            <ac:spMk id="18" creationId="{CDAF61CF-43A4-9FA0-AA68-4A03A198188F}"/>
          </ac:spMkLst>
        </pc:spChg>
        <pc:spChg chg="del mod">
          <ac:chgData name="Wang Longhao" userId="2964de736bda0b76" providerId="LiveId" clId="{503342A9-6EBC-4B11-9410-A2429234D1F6}" dt="2024-07-10T01:24:29.992" v="710" actId="478"/>
          <ac:spMkLst>
            <pc:docMk/>
            <pc:sldMk cId="1702844372" sldId="496"/>
            <ac:spMk id="19" creationId="{223D8968-A5B1-CD57-F5F7-2BEF8606A84A}"/>
          </ac:spMkLst>
        </pc:spChg>
        <pc:picChg chg="add mod">
          <ac:chgData name="Wang Longhao" userId="2964de736bda0b76" providerId="LiveId" clId="{503342A9-6EBC-4B11-9410-A2429234D1F6}" dt="2024-07-10T01:24:57.696" v="715" actId="1076"/>
          <ac:picMkLst>
            <pc:docMk/>
            <pc:sldMk cId="1702844372" sldId="496"/>
            <ac:picMk id="6" creationId="{48EDAECA-F3A5-0227-836E-7646240153EF}"/>
          </ac:picMkLst>
        </pc:picChg>
        <pc:picChg chg="del">
          <ac:chgData name="Wang Longhao" userId="2964de736bda0b76" providerId="LiveId" clId="{503342A9-6EBC-4B11-9410-A2429234D1F6}" dt="2024-07-10T01:23:59.564" v="697" actId="478"/>
          <ac:picMkLst>
            <pc:docMk/>
            <pc:sldMk cId="1702844372" sldId="496"/>
            <ac:picMk id="16" creationId="{28E54D37-92A3-941D-B8EB-88CAC6F20E2A}"/>
          </ac:picMkLst>
        </pc:picChg>
      </pc:sldChg>
      <pc:sldChg chg="addSp delSp modSp mod modNotesTx">
        <pc:chgData name="Wang Longhao" userId="2964de736bda0b76" providerId="LiveId" clId="{503342A9-6EBC-4B11-9410-A2429234D1F6}" dt="2024-07-10T01:28:48.521" v="812" actId="6549"/>
        <pc:sldMkLst>
          <pc:docMk/>
          <pc:sldMk cId="1675787875" sldId="497"/>
        </pc:sldMkLst>
        <pc:spChg chg="mod">
          <ac:chgData name="Wang Longhao" userId="2964de736bda0b76" providerId="LiveId" clId="{503342A9-6EBC-4B11-9410-A2429234D1F6}" dt="2024-07-10T01:27:54.757" v="799" actId="14100"/>
          <ac:spMkLst>
            <pc:docMk/>
            <pc:sldMk cId="1675787875" sldId="497"/>
            <ac:spMk id="10" creationId="{A68BD3B0-5E04-F4AF-6B4E-4730A707D9F6}"/>
          </ac:spMkLst>
        </pc:spChg>
        <pc:picChg chg="add mod">
          <ac:chgData name="Wang Longhao" userId="2964de736bda0b76" providerId="LiveId" clId="{503342A9-6EBC-4B11-9410-A2429234D1F6}" dt="2024-07-10T01:27:49.540" v="797" actId="1076"/>
          <ac:picMkLst>
            <pc:docMk/>
            <pc:sldMk cId="1675787875" sldId="497"/>
            <ac:picMk id="4" creationId="{C1F19425-6AE8-9AC7-7C9D-6460C745AF3C}"/>
          </ac:picMkLst>
        </pc:picChg>
        <pc:picChg chg="del">
          <ac:chgData name="Wang Longhao" userId="2964de736bda0b76" providerId="LiveId" clId="{503342A9-6EBC-4B11-9410-A2429234D1F6}" dt="2024-07-10T01:27:30.655" v="794" actId="478"/>
          <ac:picMkLst>
            <pc:docMk/>
            <pc:sldMk cId="1675787875" sldId="497"/>
            <ac:picMk id="14" creationId="{D6AA52EC-CC93-E438-9FD8-9484E437CDCF}"/>
          </ac:picMkLst>
        </pc:picChg>
      </pc:sldChg>
      <pc:sldChg chg="delSp modSp mod">
        <pc:chgData name="Wang Longhao" userId="2964de736bda0b76" providerId="LiveId" clId="{503342A9-6EBC-4B11-9410-A2429234D1F6}" dt="2024-07-10T00:57:24.750" v="5" actId="1076"/>
        <pc:sldMkLst>
          <pc:docMk/>
          <pc:sldMk cId="484105920" sldId="499"/>
        </pc:sldMkLst>
        <pc:spChg chg="mod">
          <ac:chgData name="Wang Longhao" userId="2964de736bda0b76" providerId="LiveId" clId="{503342A9-6EBC-4B11-9410-A2429234D1F6}" dt="2024-07-10T00:57:15.320" v="1" actId="6549"/>
          <ac:spMkLst>
            <pc:docMk/>
            <pc:sldMk cId="484105920" sldId="499"/>
            <ac:spMk id="5" creationId="{26C1F04C-7F19-6D4D-8830-DE0307C85FC5}"/>
          </ac:spMkLst>
        </pc:spChg>
        <pc:spChg chg="del">
          <ac:chgData name="Wang Longhao" userId="2964de736bda0b76" providerId="LiveId" clId="{503342A9-6EBC-4B11-9410-A2429234D1F6}" dt="2024-07-10T00:57:20.120" v="3" actId="478"/>
          <ac:spMkLst>
            <pc:docMk/>
            <pc:sldMk cId="484105920" sldId="499"/>
            <ac:spMk id="8" creationId="{098B160E-B58D-5B00-5A32-EDEFD7CF1336}"/>
          </ac:spMkLst>
        </pc:spChg>
        <pc:picChg chg="mod">
          <ac:chgData name="Wang Longhao" userId="2964de736bda0b76" providerId="LiveId" clId="{503342A9-6EBC-4B11-9410-A2429234D1F6}" dt="2024-07-10T00:57:24.750" v="5" actId="1076"/>
          <ac:picMkLst>
            <pc:docMk/>
            <pc:sldMk cId="484105920" sldId="499"/>
            <ac:picMk id="10" creationId="{6612521C-3F54-F804-5DA7-893D332EFFB9}"/>
          </ac:picMkLst>
        </pc:picChg>
        <pc:picChg chg="del">
          <ac:chgData name="Wang Longhao" userId="2964de736bda0b76" providerId="LiveId" clId="{503342A9-6EBC-4B11-9410-A2429234D1F6}" dt="2024-07-10T00:57:18.907" v="2" actId="478"/>
          <ac:picMkLst>
            <pc:docMk/>
            <pc:sldMk cId="484105920" sldId="499"/>
            <ac:picMk id="12" creationId="{8C6FA009-715B-D084-38E1-2232BE4D4D20}"/>
          </ac:picMkLst>
        </pc:picChg>
        <pc:picChg chg="del">
          <ac:chgData name="Wang Longhao" userId="2964de736bda0b76" providerId="LiveId" clId="{503342A9-6EBC-4B11-9410-A2429234D1F6}" dt="2024-07-10T00:57:21.381" v="4" actId="478"/>
          <ac:picMkLst>
            <pc:docMk/>
            <pc:sldMk cId="484105920" sldId="499"/>
            <ac:picMk id="1026" creationId="{CFB28969-2EC0-78A3-6B9F-6F410474D2A3}"/>
          </ac:picMkLst>
        </pc:picChg>
      </pc:sldChg>
      <pc:sldChg chg="addSp delSp modSp mod modNotesTx">
        <pc:chgData name="Wang Longhao" userId="2964de736bda0b76" providerId="LiveId" clId="{503342A9-6EBC-4B11-9410-A2429234D1F6}" dt="2024-07-10T01:28:46.253" v="811" actId="6549"/>
        <pc:sldMkLst>
          <pc:docMk/>
          <pc:sldMk cId="2888236351" sldId="501"/>
        </pc:sldMkLst>
        <pc:spChg chg="del">
          <ac:chgData name="Wang Longhao" userId="2964de736bda0b76" providerId="LiveId" clId="{503342A9-6EBC-4B11-9410-A2429234D1F6}" dt="2024-07-10T01:28:06.835" v="802" actId="478"/>
          <ac:spMkLst>
            <pc:docMk/>
            <pc:sldMk cId="2888236351" sldId="501"/>
            <ac:spMk id="8" creationId="{EC9384DA-2CE5-B8F5-DC99-C7502AB04BFB}"/>
          </ac:spMkLst>
        </pc:spChg>
        <pc:spChg chg="del">
          <ac:chgData name="Wang Longhao" userId="2964de736bda0b76" providerId="LiveId" clId="{503342A9-6EBC-4B11-9410-A2429234D1F6}" dt="2024-07-10T01:28:05.343" v="801" actId="478"/>
          <ac:spMkLst>
            <pc:docMk/>
            <pc:sldMk cId="2888236351" sldId="501"/>
            <ac:spMk id="9" creationId="{768CB564-739E-4881-A1A7-24B4178528A7}"/>
          </ac:spMkLst>
        </pc:spChg>
        <pc:spChg chg="mod">
          <ac:chgData name="Wang Longhao" userId="2964de736bda0b76" providerId="LiveId" clId="{503342A9-6EBC-4B11-9410-A2429234D1F6}" dt="2024-07-10T01:28:26.533" v="807" actId="6549"/>
          <ac:spMkLst>
            <pc:docMk/>
            <pc:sldMk cId="2888236351" sldId="501"/>
            <ac:spMk id="10" creationId="{1FCD019F-10EF-5E55-AA71-2AD0D89C6500}"/>
          </ac:spMkLst>
        </pc:spChg>
        <pc:spChg chg="del">
          <ac:chgData name="Wang Longhao" userId="2964de736bda0b76" providerId="LiveId" clId="{503342A9-6EBC-4B11-9410-A2429234D1F6}" dt="2024-07-10T01:28:09.191" v="803" actId="478"/>
          <ac:spMkLst>
            <pc:docMk/>
            <pc:sldMk cId="2888236351" sldId="501"/>
            <ac:spMk id="11" creationId="{D93204AB-DC1C-14D2-80D3-DFD21062DD16}"/>
          </ac:spMkLst>
        </pc:spChg>
        <pc:picChg chg="add mod">
          <ac:chgData name="Wang Longhao" userId="2964de736bda0b76" providerId="LiveId" clId="{503342A9-6EBC-4B11-9410-A2429234D1F6}" dt="2024-07-10T01:28:40.788" v="810" actId="14100"/>
          <ac:picMkLst>
            <pc:docMk/>
            <pc:sldMk cId="2888236351" sldId="501"/>
            <ac:picMk id="3" creationId="{C5FB776B-ED66-8C23-FAB1-82EE37CC18B5}"/>
          </ac:picMkLst>
        </pc:picChg>
        <pc:picChg chg="del">
          <ac:chgData name="Wang Longhao" userId="2964de736bda0b76" providerId="LiveId" clId="{503342A9-6EBC-4B11-9410-A2429234D1F6}" dt="2024-07-10T01:28:02.790" v="800" actId="478"/>
          <ac:picMkLst>
            <pc:docMk/>
            <pc:sldMk cId="2888236351" sldId="501"/>
            <ac:picMk id="4" creationId="{2BE7B3BB-B311-D875-A5DD-9A26F589F695}"/>
          </ac:picMkLst>
        </pc:picChg>
        <pc:picChg chg="del">
          <ac:chgData name="Wang Longhao" userId="2964de736bda0b76" providerId="LiveId" clId="{503342A9-6EBC-4B11-9410-A2429234D1F6}" dt="2024-07-10T01:28:05.343" v="801" actId="478"/>
          <ac:picMkLst>
            <pc:docMk/>
            <pc:sldMk cId="2888236351" sldId="501"/>
            <ac:picMk id="7" creationId="{E650CB7B-EB5D-0A31-436F-1B993CA165B4}"/>
          </ac:picMkLst>
        </pc:picChg>
      </pc:sldChg>
      <pc:sldChg chg="addSp delSp modSp mod modNotesTx">
        <pc:chgData name="Wang Longhao" userId="2964de736bda0b76" providerId="LiveId" clId="{503342A9-6EBC-4B11-9410-A2429234D1F6}" dt="2024-07-10T01:24:53.997" v="712" actId="1076"/>
        <pc:sldMkLst>
          <pc:docMk/>
          <pc:sldMk cId="3210377" sldId="506"/>
        </pc:sldMkLst>
        <pc:spChg chg="mod">
          <ac:chgData name="Wang Longhao" userId="2964de736bda0b76" providerId="LiveId" clId="{503342A9-6EBC-4B11-9410-A2429234D1F6}" dt="2024-07-10T01:23:30.256" v="696" actId="20577"/>
          <ac:spMkLst>
            <pc:docMk/>
            <pc:sldMk cId="3210377" sldId="506"/>
            <ac:spMk id="2" creationId="{497F0954-6C0D-CF71-D00F-174FD1896107}"/>
          </ac:spMkLst>
        </pc:spChg>
        <pc:spChg chg="mod">
          <ac:chgData name="Wang Longhao" userId="2964de736bda0b76" providerId="LiveId" clId="{503342A9-6EBC-4B11-9410-A2429234D1F6}" dt="2024-07-10T01:24:53.997" v="712" actId="1076"/>
          <ac:spMkLst>
            <pc:docMk/>
            <pc:sldMk cId="3210377" sldId="506"/>
            <ac:spMk id="4" creationId="{3C0BA6BC-6605-A722-4000-91B713FEB160}"/>
          </ac:spMkLst>
        </pc:spChg>
        <pc:picChg chg="del">
          <ac:chgData name="Wang Longhao" userId="2964de736bda0b76" providerId="LiveId" clId="{503342A9-6EBC-4B11-9410-A2429234D1F6}" dt="2024-07-10T01:20:54.048" v="615" actId="478"/>
          <ac:picMkLst>
            <pc:docMk/>
            <pc:sldMk cId="3210377" sldId="506"/>
            <ac:picMk id="3" creationId="{7920A683-94ED-7DC8-21B8-A58ABCF4D5A8}"/>
          </ac:picMkLst>
        </pc:picChg>
        <pc:picChg chg="add del mod">
          <ac:chgData name="Wang Longhao" userId="2964de736bda0b76" providerId="LiveId" clId="{503342A9-6EBC-4B11-9410-A2429234D1F6}" dt="2024-07-10T01:21:07.400" v="618" actId="478"/>
          <ac:picMkLst>
            <pc:docMk/>
            <pc:sldMk cId="3210377" sldId="506"/>
            <ac:picMk id="7" creationId="{6E7944E0-7098-54B7-DA83-3682C1F449DE}"/>
          </ac:picMkLst>
        </pc:picChg>
        <pc:picChg chg="add mod">
          <ac:chgData name="Wang Longhao" userId="2964de736bda0b76" providerId="LiveId" clId="{503342A9-6EBC-4B11-9410-A2429234D1F6}" dt="2024-07-10T01:22:09.607" v="626" actId="1076"/>
          <ac:picMkLst>
            <pc:docMk/>
            <pc:sldMk cId="3210377" sldId="506"/>
            <ac:picMk id="8" creationId="{DB944452-1EE6-C849-E6EB-7DC77FECB387}"/>
          </ac:picMkLst>
        </pc:picChg>
      </pc:sldChg>
      <pc:sldChg chg="del">
        <pc:chgData name="Wang Longhao" userId="2964de736bda0b76" providerId="LiveId" clId="{503342A9-6EBC-4B11-9410-A2429234D1F6}" dt="2024-07-10T01:09:49.849" v="442" actId="47"/>
        <pc:sldMkLst>
          <pc:docMk/>
          <pc:sldMk cId="2831866323" sldId="509"/>
        </pc:sldMkLst>
      </pc:sldChg>
      <pc:sldChg chg="modSp mod">
        <pc:chgData name="Wang Longhao" userId="2964de736bda0b76" providerId="LiveId" clId="{503342A9-6EBC-4B11-9410-A2429234D1F6}" dt="2024-07-10T01:33:35.455" v="842" actId="1076"/>
        <pc:sldMkLst>
          <pc:docMk/>
          <pc:sldMk cId="3981455179" sldId="515"/>
        </pc:sldMkLst>
        <pc:spChg chg="mod">
          <ac:chgData name="Wang Longhao" userId="2964de736bda0b76" providerId="LiveId" clId="{503342A9-6EBC-4B11-9410-A2429234D1F6}" dt="2024-07-10T01:33:35.455" v="842" actId="1076"/>
          <ac:spMkLst>
            <pc:docMk/>
            <pc:sldMk cId="3981455179" sldId="515"/>
            <ac:spMk id="2" creationId="{5D3B4719-A37B-EEDC-C271-6E16B4F57F80}"/>
          </ac:spMkLst>
        </pc:spChg>
        <pc:spChg chg="mod">
          <ac:chgData name="Wang Longhao" userId="2964de736bda0b76" providerId="LiveId" clId="{503342A9-6EBC-4B11-9410-A2429234D1F6}" dt="2024-07-10T01:29:50.653" v="828" actId="20577"/>
          <ac:spMkLst>
            <pc:docMk/>
            <pc:sldMk cId="3981455179" sldId="515"/>
            <ac:spMk id="3" creationId="{B0A87611-AA9A-9C55-87DD-3A4106C6BE90}"/>
          </ac:spMkLst>
        </pc:spChg>
      </pc:sldChg>
      <pc:sldChg chg="delSp modSp mod">
        <pc:chgData name="Wang Longhao" userId="2964de736bda0b76" providerId="LiveId" clId="{503342A9-6EBC-4B11-9410-A2429234D1F6}" dt="2024-07-10T00:59:08.055" v="47" actId="20577"/>
        <pc:sldMkLst>
          <pc:docMk/>
          <pc:sldMk cId="1513970821" sldId="516"/>
        </pc:sldMkLst>
        <pc:spChg chg="mod">
          <ac:chgData name="Wang Longhao" userId="2964de736bda0b76" providerId="LiveId" clId="{503342A9-6EBC-4B11-9410-A2429234D1F6}" dt="2024-07-10T00:58:52.464" v="25" actId="1076"/>
          <ac:spMkLst>
            <pc:docMk/>
            <pc:sldMk cId="1513970821" sldId="516"/>
            <ac:spMk id="11" creationId="{7CDDF63B-A6A2-1625-B84F-0E6123DECC04}"/>
          </ac:spMkLst>
        </pc:spChg>
        <pc:spChg chg="mod">
          <ac:chgData name="Wang Longhao" userId="2964de736bda0b76" providerId="LiveId" clId="{503342A9-6EBC-4B11-9410-A2429234D1F6}" dt="2024-07-10T00:58:52.464" v="25" actId="1076"/>
          <ac:spMkLst>
            <pc:docMk/>
            <pc:sldMk cId="1513970821" sldId="516"/>
            <ac:spMk id="14" creationId="{2EDB2935-75A8-F16D-8BEB-CDC1C3D24B2A}"/>
          </ac:spMkLst>
        </pc:spChg>
        <pc:spChg chg="del">
          <ac:chgData name="Wang Longhao" userId="2964de736bda0b76" providerId="LiveId" clId="{503342A9-6EBC-4B11-9410-A2429234D1F6}" dt="2024-07-10T00:57:36.024" v="6" actId="478"/>
          <ac:spMkLst>
            <pc:docMk/>
            <pc:sldMk cId="1513970821" sldId="516"/>
            <ac:spMk id="19" creationId="{469B1BCA-9BE0-F204-1601-BB6819A5E106}"/>
          </ac:spMkLst>
        </pc:spChg>
        <pc:spChg chg="del">
          <ac:chgData name="Wang Longhao" userId="2964de736bda0b76" providerId="LiveId" clId="{503342A9-6EBC-4B11-9410-A2429234D1F6}" dt="2024-07-10T00:57:36.024" v="6" actId="478"/>
          <ac:spMkLst>
            <pc:docMk/>
            <pc:sldMk cId="1513970821" sldId="516"/>
            <ac:spMk id="20" creationId="{0EEF2B74-1E07-187B-5C9A-1A45217B0973}"/>
          </ac:spMkLst>
        </pc:spChg>
        <pc:spChg chg="mod">
          <ac:chgData name="Wang Longhao" userId="2964de736bda0b76" providerId="LiveId" clId="{503342A9-6EBC-4B11-9410-A2429234D1F6}" dt="2024-07-10T00:58:52.464" v="25" actId="1076"/>
          <ac:spMkLst>
            <pc:docMk/>
            <pc:sldMk cId="1513970821" sldId="516"/>
            <ac:spMk id="21" creationId="{F981A3BE-D7FF-8389-DC7D-476A8F676AB5}"/>
          </ac:spMkLst>
        </pc:spChg>
        <pc:spChg chg="mod">
          <ac:chgData name="Wang Longhao" userId="2964de736bda0b76" providerId="LiveId" clId="{503342A9-6EBC-4B11-9410-A2429234D1F6}" dt="2024-07-10T00:58:52.464" v="25" actId="1076"/>
          <ac:spMkLst>
            <pc:docMk/>
            <pc:sldMk cId="1513970821" sldId="516"/>
            <ac:spMk id="22" creationId="{5AA90B88-4CF4-E717-7F4D-7FEAB6E6D048}"/>
          </ac:spMkLst>
        </pc:spChg>
        <pc:spChg chg="mod">
          <ac:chgData name="Wang Longhao" userId="2964de736bda0b76" providerId="LiveId" clId="{503342A9-6EBC-4B11-9410-A2429234D1F6}" dt="2024-07-10T00:58:52.464" v="25" actId="1076"/>
          <ac:spMkLst>
            <pc:docMk/>
            <pc:sldMk cId="1513970821" sldId="516"/>
            <ac:spMk id="23" creationId="{3D95EA5A-4F33-C6C4-892B-4EBCD7896AFA}"/>
          </ac:spMkLst>
        </pc:spChg>
        <pc:spChg chg="mod">
          <ac:chgData name="Wang Longhao" userId="2964de736bda0b76" providerId="LiveId" clId="{503342A9-6EBC-4B11-9410-A2429234D1F6}" dt="2024-07-10T00:58:52.464" v="25" actId="1076"/>
          <ac:spMkLst>
            <pc:docMk/>
            <pc:sldMk cId="1513970821" sldId="516"/>
            <ac:spMk id="24" creationId="{52BA4961-19E5-AA50-4903-E782C664639A}"/>
          </ac:spMkLst>
        </pc:spChg>
        <pc:spChg chg="mod">
          <ac:chgData name="Wang Longhao" userId="2964de736bda0b76" providerId="LiveId" clId="{503342A9-6EBC-4B11-9410-A2429234D1F6}" dt="2024-07-10T00:58:52.464" v="25" actId="1076"/>
          <ac:spMkLst>
            <pc:docMk/>
            <pc:sldMk cId="1513970821" sldId="516"/>
            <ac:spMk id="25" creationId="{2141324B-4BB5-5272-C372-275BF257A8EA}"/>
          </ac:spMkLst>
        </pc:spChg>
        <pc:spChg chg="mod">
          <ac:chgData name="Wang Longhao" userId="2964de736bda0b76" providerId="LiveId" clId="{503342A9-6EBC-4B11-9410-A2429234D1F6}" dt="2024-07-10T00:59:08.055" v="47" actId="20577"/>
          <ac:spMkLst>
            <pc:docMk/>
            <pc:sldMk cId="1513970821" sldId="516"/>
            <ac:spMk id="26" creationId="{726E2717-C49A-6759-6630-E8C71CDB8A45}"/>
          </ac:spMkLst>
        </pc:spChg>
      </pc:sldChg>
      <pc:sldChg chg="addSp delSp modSp mod modNotesTx">
        <pc:chgData name="Wang Longhao" userId="2964de736bda0b76" providerId="LiveId" clId="{503342A9-6EBC-4B11-9410-A2429234D1F6}" dt="2024-07-10T01:04:11.292" v="143" actId="1076"/>
        <pc:sldMkLst>
          <pc:docMk/>
          <pc:sldMk cId="2179352923" sldId="517"/>
        </pc:sldMkLst>
        <pc:spChg chg="mod">
          <ac:chgData name="Wang Longhao" userId="2964de736bda0b76" providerId="LiveId" clId="{503342A9-6EBC-4B11-9410-A2429234D1F6}" dt="2024-07-10T01:04:11.292" v="143" actId="1076"/>
          <ac:spMkLst>
            <pc:docMk/>
            <pc:sldMk cId="2179352923" sldId="517"/>
            <ac:spMk id="6" creationId="{FDC8432C-1C04-60E4-7598-4DD7930279E1}"/>
          </ac:spMkLst>
        </pc:spChg>
        <pc:spChg chg="mod">
          <ac:chgData name="Wang Longhao" userId="2964de736bda0b76" providerId="LiveId" clId="{503342A9-6EBC-4B11-9410-A2429234D1F6}" dt="2024-07-10T01:00:36.737" v="59" actId="20577"/>
          <ac:spMkLst>
            <pc:docMk/>
            <pc:sldMk cId="2179352923" sldId="517"/>
            <ac:spMk id="10" creationId="{9B5FFA89-DA6A-93B8-3C25-F404756AACFB}"/>
          </ac:spMkLst>
        </pc:spChg>
        <pc:spChg chg="mod">
          <ac:chgData name="Wang Longhao" userId="2964de736bda0b76" providerId="LiveId" clId="{503342A9-6EBC-4B11-9410-A2429234D1F6}" dt="2024-07-10T01:03:16.038" v="104" actId="20577"/>
          <ac:spMkLst>
            <pc:docMk/>
            <pc:sldMk cId="2179352923" sldId="517"/>
            <ac:spMk id="2080" creationId="{242FDF20-1E5B-33EE-C20D-3E304515927B}"/>
          </ac:spMkLst>
        </pc:spChg>
        <pc:spChg chg="mod">
          <ac:chgData name="Wang Longhao" userId="2964de736bda0b76" providerId="LiveId" clId="{503342A9-6EBC-4B11-9410-A2429234D1F6}" dt="2024-07-10T01:03:41.569" v="136" actId="1076"/>
          <ac:spMkLst>
            <pc:docMk/>
            <pc:sldMk cId="2179352923" sldId="517"/>
            <ac:spMk id="2081" creationId="{BFCAD63E-C996-A4B8-F129-3853A49B8B0E}"/>
          </ac:spMkLst>
        </pc:spChg>
        <pc:grpChg chg="add del">
          <ac:chgData name="Wang Longhao" userId="2964de736bda0b76" providerId="LiveId" clId="{503342A9-6EBC-4B11-9410-A2429234D1F6}" dt="2024-07-10T01:00:57.517" v="65" actId="478"/>
          <ac:grpSpMkLst>
            <pc:docMk/>
            <pc:sldMk cId="2179352923" sldId="517"/>
            <ac:grpSpMk id="2075" creationId="{7D9A8871-374D-9BD3-40ED-E38E7298BDE7}"/>
          </ac:grpSpMkLst>
        </pc:grpChg>
        <pc:picChg chg="add mod">
          <ac:chgData name="Wang Longhao" userId="2964de736bda0b76" providerId="LiveId" clId="{503342A9-6EBC-4B11-9410-A2429234D1F6}" dt="2024-07-10T01:02:31.359" v="72" actId="1076"/>
          <ac:picMkLst>
            <pc:docMk/>
            <pc:sldMk cId="2179352923" sldId="517"/>
            <ac:picMk id="1026" creationId="{52A12783-C24D-57DC-ACD7-ACBE9163F206}"/>
          </ac:picMkLst>
        </pc:picChg>
        <pc:picChg chg="add del mod">
          <ac:chgData name="Wang Longhao" userId="2964de736bda0b76" providerId="LiveId" clId="{503342A9-6EBC-4B11-9410-A2429234D1F6}" dt="2024-07-10T01:02:25.045" v="70" actId="1076"/>
          <ac:picMkLst>
            <pc:docMk/>
            <pc:sldMk cId="2179352923" sldId="517"/>
            <ac:picMk id="2079" creationId="{0BE8B267-7EC0-2E01-852F-1A41F7BCBE54}"/>
          </ac:picMkLst>
        </pc:picChg>
      </pc:sldChg>
      <pc:sldChg chg="addSp delSp modSp mod modNotesTx">
        <pc:chgData name="Wang Longhao" userId="2964de736bda0b76" providerId="LiveId" clId="{503342A9-6EBC-4B11-9410-A2429234D1F6}" dt="2024-07-10T01:09:57.554" v="444"/>
        <pc:sldMkLst>
          <pc:docMk/>
          <pc:sldMk cId="1397206237" sldId="518"/>
        </pc:sldMkLst>
        <pc:spChg chg="add mod">
          <ac:chgData name="Wang Longhao" userId="2964de736bda0b76" providerId="LiveId" clId="{503342A9-6EBC-4B11-9410-A2429234D1F6}" dt="2024-07-10T01:05:00.654" v="153" actId="1582"/>
          <ac:spMkLst>
            <pc:docMk/>
            <pc:sldMk cId="1397206237" sldId="518"/>
            <ac:spMk id="2" creationId="{9DBBFF45-82BD-13F7-1914-C077678B91D5}"/>
          </ac:spMkLst>
        </pc:spChg>
        <pc:spChg chg="mod">
          <ac:chgData name="Wang Longhao" userId="2964de736bda0b76" providerId="LiveId" clId="{503342A9-6EBC-4B11-9410-A2429234D1F6}" dt="2024-07-10T01:07:05.195" v="240" actId="1076"/>
          <ac:spMkLst>
            <pc:docMk/>
            <pc:sldMk cId="1397206237" sldId="518"/>
            <ac:spMk id="8" creationId="{2CB573ED-2DED-626E-6F7E-B55199084266}"/>
          </ac:spMkLst>
        </pc:spChg>
        <pc:spChg chg="add mod">
          <ac:chgData name="Wang Longhao" userId="2964de736bda0b76" providerId="LiveId" clId="{503342A9-6EBC-4B11-9410-A2429234D1F6}" dt="2024-07-10T01:08:36.328" v="334" actId="113"/>
          <ac:spMkLst>
            <pc:docMk/>
            <pc:sldMk cId="1397206237" sldId="518"/>
            <ac:spMk id="9" creationId="{3F3B2FEA-1160-8CE9-AA7C-CD72C367CE6A}"/>
          </ac:spMkLst>
        </pc:spChg>
        <pc:spChg chg="del">
          <ac:chgData name="Wang Longhao" userId="2964de736bda0b76" providerId="LiveId" clId="{503342A9-6EBC-4B11-9410-A2429234D1F6}" dt="2024-07-10T01:09:57.243" v="443" actId="478"/>
          <ac:spMkLst>
            <pc:docMk/>
            <pc:sldMk cId="1397206237" sldId="518"/>
            <ac:spMk id="10" creationId="{9B5FFA89-DA6A-93B8-3C25-F404756AACFB}"/>
          </ac:spMkLst>
        </pc:spChg>
        <pc:spChg chg="add del">
          <ac:chgData name="Wang Longhao" userId="2964de736bda0b76" providerId="LiveId" clId="{503342A9-6EBC-4B11-9410-A2429234D1F6}" dt="2024-07-10T01:04:27.359" v="148" actId="478"/>
          <ac:spMkLst>
            <pc:docMk/>
            <pc:sldMk cId="1397206237" sldId="518"/>
            <ac:spMk id="11" creationId="{7ED41C20-A694-5D9C-6B43-094B073976E4}"/>
          </ac:spMkLst>
        </pc:spChg>
        <pc:spChg chg="add mod">
          <ac:chgData name="Wang Longhao" userId="2964de736bda0b76" providerId="LiveId" clId="{503342A9-6EBC-4B11-9410-A2429234D1F6}" dt="2024-07-10T01:09:21.807" v="435" actId="20577"/>
          <ac:spMkLst>
            <pc:docMk/>
            <pc:sldMk cId="1397206237" sldId="518"/>
            <ac:spMk id="12" creationId="{6D006DEF-73F0-4813-F681-54B252DDE76E}"/>
          </ac:spMkLst>
        </pc:spChg>
        <pc:spChg chg="del mod">
          <ac:chgData name="Wang Longhao" userId="2964de736bda0b76" providerId="LiveId" clId="{503342A9-6EBC-4B11-9410-A2429234D1F6}" dt="2024-07-10T01:08:07.444" v="330" actId="478"/>
          <ac:spMkLst>
            <pc:docMk/>
            <pc:sldMk cId="1397206237" sldId="518"/>
            <ac:spMk id="13" creationId="{6D8D2B67-8DAF-683B-AC21-D9DF887A0193}"/>
          </ac:spMkLst>
        </pc:spChg>
        <pc:spChg chg="add mod">
          <ac:chgData name="Wang Longhao" userId="2964de736bda0b76" providerId="LiveId" clId="{503342A9-6EBC-4B11-9410-A2429234D1F6}" dt="2024-07-10T01:09:57.554" v="444"/>
          <ac:spMkLst>
            <pc:docMk/>
            <pc:sldMk cId="1397206237" sldId="518"/>
            <ac:spMk id="14" creationId="{E7258DFE-5918-3BFF-2E07-DD98524A4796}"/>
          </ac:spMkLst>
        </pc:spChg>
      </pc:sldChg>
      <pc:sldChg chg="delSp mod modNotesTx">
        <pc:chgData name="Wang Longhao" userId="2964de736bda0b76" providerId="LiveId" clId="{503342A9-6EBC-4B11-9410-A2429234D1F6}" dt="2024-07-10T01:10:14.503" v="448" actId="6549"/>
        <pc:sldMkLst>
          <pc:docMk/>
          <pc:sldMk cId="2723211772" sldId="519"/>
        </pc:sldMkLst>
        <pc:spChg chg="del">
          <ac:chgData name="Wang Longhao" userId="2964de736bda0b76" providerId="LiveId" clId="{503342A9-6EBC-4B11-9410-A2429234D1F6}" dt="2024-07-10T01:10:12.235" v="447" actId="478"/>
          <ac:spMkLst>
            <pc:docMk/>
            <pc:sldMk cId="2723211772" sldId="519"/>
            <ac:spMk id="32" creationId="{FEDA6A78-DF4D-E7B2-B9DE-B7FA1AAD80CC}"/>
          </ac:spMkLst>
        </pc:spChg>
        <pc:spChg chg="del">
          <ac:chgData name="Wang Longhao" userId="2964de736bda0b76" providerId="LiveId" clId="{503342A9-6EBC-4B11-9410-A2429234D1F6}" dt="2024-07-10T01:10:04.220" v="446" actId="478"/>
          <ac:spMkLst>
            <pc:docMk/>
            <pc:sldMk cId="2723211772" sldId="519"/>
            <ac:spMk id="52" creationId="{B6A7674E-2A73-6B44-C749-E6ECEBD8C580}"/>
          </ac:spMkLst>
        </pc:spChg>
      </pc:sldChg>
      <pc:sldChg chg="del">
        <pc:chgData name="Wang Longhao" userId="2964de736bda0b76" providerId="LiveId" clId="{503342A9-6EBC-4B11-9410-A2429234D1F6}" dt="2024-07-10T01:10:19.930" v="449" actId="47"/>
        <pc:sldMkLst>
          <pc:docMk/>
          <pc:sldMk cId="3723921158" sldId="520"/>
        </pc:sldMkLst>
      </pc:sldChg>
      <pc:sldChg chg="delSp modSp mod addAnim delAnim modNotesTx">
        <pc:chgData name="Wang Longhao" userId="2964de736bda0b76" providerId="LiveId" clId="{503342A9-6EBC-4B11-9410-A2429234D1F6}" dt="2024-07-10T01:20:03.409" v="607" actId="1076"/>
        <pc:sldMkLst>
          <pc:docMk/>
          <pc:sldMk cId="3986901653" sldId="521"/>
        </pc:sldMkLst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2" creationId="{2A1EB304-A3DC-D73B-28A3-62634171F6AF}"/>
          </ac:spMkLst>
        </pc:spChg>
        <pc:spChg chg="mod">
          <ac:chgData name="Wang Longhao" userId="2964de736bda0b76" providerId="LiveId" clId="{503342A9-6EBC-4B11-9410-A2429234D1F6}" dt="2024-07-10T01:20:00.352" v="606" actId="1076"/>
          <ac:spMkLst>
            <pc:docMk/>
            <pc:sldMk cId="3986901653" sldId="521"/>
            <ac:spMk id="3" creationId="{FA1390E4-C15C-88F1-6B4C-574F1D3BC755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4" creationId="{B3C4A65B-EE62-1D43-24BE-829A3719041E}"/>
          </ac:spMkLst>
        </pc:spChg>
        <pc:spChg chg="mod">
          <ac:chgData name="Wang Longhao" userId="2964de736bda0b76" providerId="LiveId" clId="{503342A9-6EBC-4B11-9410-A2429234D1F6}" dt="2024-07-10T01:18:03.377" v="570" actId="1076"/>
          <ac:spMkLst>
            <pc:docMk/>
            <pc:sldMk cId="3986901653" sldId="521"/>
            <ac:spMk id="5" creationId="{62A93931-4F79-3D59-FEEC-2B65DF4F5DF9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7" creationId="{420AC150-5F81-D8D4-5EC5-BC1959C97DC6}"/>
          </ac:spMkLst>
        </pc:spChg>
        <pc:spChg chg="mod">
          <ac:chgData name="Wang Longhao" userId="2964de736bda0b76" providerId="LiveId" clId="{503342A9-6EBC-4B11-9410-A2429234D1F6}" dt="2024-07-10T01:20:00.352" v="606" actId="1076"/>
          <ac:spMkLst>
            <pc:docMk/>
            <pc:sldMk cId="3986901653" sldId="521"/>
            <ac:spMk id="8" creationId="{ABA3E2E2-3DDC-75E3-6C81-FF14008BF39E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10" creationId="{C465ECA1-6383-C1E4-F0B6-F58574107417}"/>
          </ac:spMkLst>
        </pc:spChg>
        <pc:spChg chg="mod">
          <ac:chgData name="Wang Longhao" userId="2964de736bda0b76" providerId="LiveId" clId="{503342A9-6EBC-4B11-9410-A2429234D1F6}" dt="2024-07-10T01:20:00.352" v="606" actId="1076"/>
          <ac:spMkLst>
            <pc:docMk/>
            <pc:sldMk cId="3986901653" sldId="521"/>
            <ac:spMk id="13" creationId="{1AC9BBBA-952B-4D83-9FE0-531D6F285BB9}"/>
          </ac:spMkLst>
        </pc:spChg>
        <pc:spChg chg="mod">
          <ac:chgData name="Wang Longhao" userId="2964de736bda0b76" providerId="LiveId" clId="{503342A9-6EBC-4B11-9410-A2429234D1F6}" dt="2024-07-10T01:20:00.352" v="606" actId="1076"/>
          <ac:spMkLst>
            <pc:docMk/>
            <pc:sldMk cId="3986901653" sldId="521"/>
            <ac:spMk id="14" creationId="{64B77FF6-AD31-F26D-E0DA-C0F0C434F54F}"/>
          </ac:spMkLst>
        </pc:spChg>
        <pc:spChg chg="mod">
          <ac:chgData name="Wang Longhao" userId="2964de736bda0b76" providerId="LiveId" clId="{503342A9-6EBC-4B11-9410-A2429234D1F6}" dt="2024-07-10T01:20:00.352" v="606" actId="1076"/>
          <ac:spMkLst>
            <pc:docMk/>
            <pc:sldMk cId="3986901653" sldId="521"/>
            <ac:spMk id="16" creationId="{6F9573C0-9AFA-DA5C-E6DD-90B7EBB1D336}"/>
          </ac:spMkLst>
        </pc:spChg>
        <pc:spChg chg="mod">
          <ac:chgData name="Wang Longhao" userId="2964de736bda0b76" providerId="LiveId" clId="{503342A9-6EBC-4B11-9410-A2429234D1F6}" dt="2024-07-10T01:20:00.352" v="606" actId="1076"/>
          <ac:spMkLst>
            <pc:docMk/>
            <pc:sldMk cId="3986901653" sldId="521"/>
            <ac:spMk id="18" creationId="{5F4AEE51-70E3-4225-0068-B2CCB7DFCA01}"/>
          </ac:spMkLst>
        </pc:spChg>
        <pc:spChg chg="mod">
          <ac:chgData name="Wang Longhao" userId="2964de736bda0b76" providerId="LiveId" clId="{503342A9-6EBC-4B11-9410-A2429234D1F6}" dt="2024-07-10T01:20:03.409" v="607" actId="1076"/>
          <ac:spMkLst>
            <pc:docMk/>
            <pc:sldMk cId="3986901653" sldId="521"/>
            <ac:spMk id="19" creationId="{7E2E0756-667A-0AB3-7131-D004BEC15E3D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22" creationId="{09B0DBFE-3712-3A17-5304-1D38C90E3C8F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23" creationId="{D3184267-6403-105E-482B-A4486E6E4E0D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24" creationId="{FF22395C-0B4B-B9F2-50DE-538CE99830EC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25" creationId="{609B1A57-7F63-4E35-7198-02720486A33B}"/>
          </ac:spMkLst>
        </pc:spChg>
        <pc:spChg chg="del">
          <ac:chgData name="Wang Longhao" userId="2964de736bda0b76" providerId="LiveId" clId="{503342A9-6EBC-4B11-9410-A2429234D1F6}" dt="2024-07-10T01:18:07.710" v="572" actId="478"/>
          <ac:spMkLst>
            <pc:docMk/>
            <pc:sldMk cId="3986901653" sldId="521"/>
            <ac:spMk id="26" creationId="{E5DDA150-70C6-2AD1-88B5-8D2B7B47FC6D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27" creationId="{AD9F76F5-5D3F-93BB-67E3-6432669C239D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28" creationId="{9FE509E9-700A-E035-C304-45068D4486FB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29" creationId="{DDA537CC-395B-1335-88D7-E502A67F61F7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30" creationId="{3DAA45D1-FF4A-ECB2-D4DB-14B862DF0D47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31" creationId="{2737372E-1932-EB56-9F75-2A613C1706CF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32" creationId="{FEDA6A78-DF4D-E7B2-B9DE-B7FA1AAD80CC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33" creationId="{68E8D66C-5057-50E0-8CFB-07AD2A629054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41" creationId="{43F545CD-64BF-F567-C872-FEA0A34E6E57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42" creationId="{742B752B-7840-2CD1-BC7E-B72825583E01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43" creationId="{F4B931EA-67F8-37EE-ADB9-8F6EC95C55A0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44" creationId="{26B445FE-FD01-AFF3-8D63-32E2A66DB491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45" creationId="{C0590C2A-945F-83E2-43CF-994AB3CFF6A4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47" creationId="{7F063C17-96D5-7938-C426-61CEE06B0018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48" creationId="{FAEED7EA-AED9-2861-D47C-4AFDAC77DE36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49" creationId="{1838FD09-B717-1253-0E81-F253D74E1D71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50" creationId="{E51F05FA-F3BA-ABB7-728B-2852D96CB4D1}"/>
          </ac:spMkLst>
        </pc:spChg>
        <pc:spChg chg="del">
          <ac:chgData name="Wang Longhao" userId="2964de736bda0b76" providerId="LiveId" clId="{503342A9-6EBC-4B11-9410-A2429234D1F6}" dt="2024-07-10T01:18:06.531" v="571" actId="478"/>
          <ac:spMkLst>
            <pc:docMk/>
            <pc:sldMk cId="3986901653" sldId="521"/>
            <ac:spMk id="51" creationId="{7CC9F8E8-70CD-357C-CDDB-1EAC0568E666}"/>
          </ac:spMkLst>
        </pc:spChg>
      </pc:sldChg>
      <pc:sldChg chg="del">
        <pc:chgData name="Wang Longhao" userId="2964de736bda0b76" providerId="LiveId" clId="{503342A9-6EBC-4B11-9410-A2429234D1F6}" dt="2024-07-10T01:09:30.039" v="437" actId="47"/>
        <pc:sldMkLst>
          <pc:docMk/>
          <pc:sldMk cId="1687387887" sldId="522"/>
        </pc:sldMkLst>
      </pc:sldChg>
      <pc:sldChg chg="del">
        <pc:chgData name="Wang Longhao" userId="2964de736bda0b76" providerId="LiveId" clId="{503342A9-6EBC-4B11-9410-A2429234D1F6}" dt="2024-07-10T01:10:02.081" v="445" actId="47"/>
        <pc:sldMkLst>
          <pc:docMk/>
          <pc:sldMk cId="2964177660" sldId="523"/>
        </pc:sldMkLst>
      </pc:sldChg>
      <pc:sldChg chg="del">
        <pc:chgData name="Wang Longhao" userId="2964de736bda0b76" providerId="LiveId" clId="{503342A9-6EBC-4B11-9410-A2429234D1F6}" dt="2024-07-10T01:20:11.458" v="609" actId="47"/>
        <pc:sldMkLst>
          <pc:docMk/>
          <pc:sldMk cId="1169649423" sldId="524"/>
        </pc:sldMkLst>
      </pc:sldChg>
      <pc:sldChg chg="del">
        <pc:chgData name="Wang Longhao" userId="2964de736bda0b76" providerId="LiveId" clId="{503342A9-6EBC-4B11-9410-A2429234D1F6}" dt="2024-07-10T01:29:17.002" v="813" actId="47"/>
        <pc:sldMkLst>
          <pc:docMk/>
          <pc:sldMk cId="117673462" sldId="525"/>
        </pc:sldMkLst>
      </pc:sldChg>
      <pc:sldChg chg="delSp modSp mod">
        <pc:chgData name="Wang Longhao" userId="2964de736bda0b76" providerId="LiveId" clId="{503342A9-6EBC-4B11-9410-A2429234D1F6}" dt="2024-07-10T01:32:03.411" v="834" actId="478"/>
        <pc:sldMkLst>
          <pc:docMk/>
          <pc:sldMk cId="3263361038" sldId="526"/>
        </pc:sldMkLst>
        <pc:spChg chg="del">
          <ac:chgData name="Wang Longhao" userId="2964de736bda0b76" providerId="LiveId" clId="{503342A9-6EBC-4B11-9410-A2429234D1F6}" dt="2024-07-10T01:32:02.003" v="833" actId="478"/>
          <ac:spMkLst>
            <pc:docMk/>
            <pc:sldMk cId="3263361038" sldId="526"/>
            <ac:spMk id="3" creationId="{E6C80F3C-C47D-6876-58DE-1099C2BD0040}"/>
          </ac:spMkLst>
        </pc:spChg>
        <pc:picChg chg="del">
          <ac:chgData name="Wang Longhao" userId="2964de736bda0b76" providerId="LiveId" clId="{503342A9-6EBC-4B11-9410-A2429234D1F6}" dt="2024-07-10T01:32:03.411" v="834" actId="478"/>
          <ac:picMkLst>
            <pc:docMk/>
            <pc:sldMk cId="3263361038" sldId="526"/>
            <ac:picMk id="7" creationId="{663A3A4F-5A9A-16D8-D751-BE2CC0F23C63}"/>
          </ac:picMkLst>
        </pc:picChg>
        <pc:picChg chg="mod">
          <ac:chgData name="Wang Longhao" userId="2964de736bda0b76" providerId="LiveId" clId="{503342A9-6EBC-4B11-9410-A2429234D1F6}" dt="2024-07-10T01:31:58.718" v="832" actId="1076"/>
          <ac:picMkLst>
            <pc:docMk/>
            <pc:sldMk cId="3263361038" sldId="526"/>
            <ac:picMk id="9" creationId="{F3B5EEDF-DDFD-7C59-3891-A3BFA9AF68BB}"/>
          </ac:picMkLst>
        </pc:picChg>
        <pc:picChg chg="del">
          <ac:chgData name="Wang Longhao" userId="2964de736bda0b76" providerId="LiveId" clId="{503342A9-6EBC-4B11-9410-A2429234D1F6}" dt="2024-07-10T01:31:55.562" v="831" actId="478"/>
          <ac:picMkLst>
            <pc:docMk/>
            <pc:sldMk cId="3263361038" sldId="526"/>
            <ac:picMk id="10" creationId="{C39B68C1-2881-8EEC-7090-1102A418769A}"/>
          </ac:picMkLst>
        </pc:picChg>
        <pc:picChg chg="del">
          <ac:chgData name="Wang Longhao" userId="2964de736bda0b76" providerId="LiveId" clId="{503342A9-6EBC-4B11-9410-A2429234D1F6}" dt="2024-07-10T01:31:54.661" v="830" actId="478"/>
          <ac:picMkLst>
            <pc:docMk/>
            <pc:sldMk cId="3263361038" sldId="526"/>
            <ac:picMk id="11" creationId="{892F3753-4D79-BAF2-D544-7E6836D746A7}"/>
          </ac:picMkLst>
        </pc:picChg>
      </pc:sldChg>
      <pc:sldChg chg="del">
        <pc:chgData name="Wang Longhao" userId="2964de736bda0b76" providerId="LiveId" clId="{503342A9-6EBC-4B11-9410-A2429234D1F6}" dt="2024-07-10T01:31:49.363" v="829" actId="47"/>
        <pc:sldMkLst>
          <pc:docMk/>
          <pc:sldMk cId="341119812" sldId="527"/>
        </pc:sldMkLst>
      </pc:sldChg>
      <pc:sldChg chg="modSp add mod">
        <pc:chgData name="Wang Longhao" userId="2964de736bda0b76" providerId="LiveId" clId="{503342A9-6EBC-4B11-9410-A2429234D1F6}" dt="2024-07-10T01:09:43.033" v="441" actId="108"/>
        <pc:sldMkLst>
          <pc:docMk/>
          <pc:sldMk cId="1432131414" sldId="528"/>
        </pc:sldMkLst>
        <pc:spChg chg="mod">
          <ac:chgData name="Wang Longhao" userId="2964de736bda0b76" providerId="LiveId" clId="{503342A9-6EBC-4B11-9410-A2429234D1F6}" dt="2024-07-10T01:09:43.033" v="441" actId="108"/>
          <ac:spMkLst>
            <pc:docMk/>
            <pc:sldMk cId="1432131414" sldId="528"/>
            <ac:spMk id="11" creationId="{7CDDF63B-A6A2-1625-B84F-0E6123DECC04}"/>
          </ac:spMkLst>
        </pc:spChg>
        <pc:spChg chg="mod">
          <ac:chgData name="Wang Longhao" userId="2964de736bda0b76" providerId="LiveId" clId="{503342A9-6EBC-4B11-9410-A2429234D1F6}" dt="2024-07-10T01:09:38.748" v="440" actId="108"/>
          <ac:spMkLst>
            <pc:docMk/>
            <pc:sldMk cId="1432131414" sldId="528"/>
            <ac:spMk id="22" creationId="{5AA90B88-4CF4-E717-7F4D-7FEAB6E6D048}"/>
          </ac:spMkLst>
        </pc:spChg>
      </pc:sldChg>
      <pc:sldChg chg="addSp delSp modSp add mod">
        <pc:chgData name="Wang Longhao" userId="2964de736bda0b76" providerId="LiveId" clId="{503342A9-6EBC-4B11-9410-A2429234D1F6}" dt="2024-07-10T01:17:38.241" v="568" actId="1076"/>
        <pc:sldMkLst>
          <pc:docMk/>
          <pc:sldMk cId="1290056220" sldId="529"/>
        </pc:sldMkLst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2" creationId="{2A1EB304-A3DC-D73B-28A3-62634171F6AF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4" creationId="{B3C4A65B-EE62-1D43-24BE-829A3719041E}"/>
          </ac:spMkLst>
        </pc:spChg>
        <pc:spChg chg="add mod">
          <ac:chgData name="Wang Longhao" userId="2964de736bda0b76" providerId="LiveId" clId="{503342A9-6EBC-4B11-9410-A2429234D1F6}" dt="2024-07-10T01:17:04.798" v="562" actId="1076"/>
          <ac:spMkLst>
            <pc:docMk/>
            <pc:sldMk cId="1290056220" sldId="529"/>
            <ac:spMk id="6" creationId="{72E21CFD-498E-A168-7BA1-CF5CC65CED36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7" creationId="{420AC150-5F81-D8D4-5EC5-BC1959C97DC6}"/>
          </ac:spMkLst>
        </pc:spChg>
        <pc:spChg chg="del">
          <ac:chgData name="Wang Longhao" userId="2964de736bda0b76" providerId="LiveId" clId="{503342A9-6EBC-4B11-9410-A2429234D1F6}" dt="2024-07-10T01:11:00.667" v="453" actId="478"/>
          <ac:spMkLst>
            <pc:docMk/>
            <pc:sldMk cId="1290056220" sldId="529"/>
            <ac:spMk id="9" creationId="{A815F7F5-DFD8-5926-49C5-2EFBA94A2240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10" creationId="{C465ECA1-6383-C1E4-F0B6-F58574107417}"/>
          </ac:spMkLst>
        </pc:spChg>
        <pc:spChg chg="add mod">
          <ac:chgData name="Wang Longhao" userId="2964de736bda0b76" providerId="LiveId" clId="{503342A9-6EBC-4B11-9410-A2429234D1F6}" dt="2024-07-10T01:17:16.561" v="563" actId="255"/>
          <ac:spMkLst>
            <pc:docMk/>
            <pc:sldMk cId="1290056220" sldId="529"/>
            <ac:spMk id="12" creationId="{AAEFD2C6-F62F-853E-7ACC-574C8F0C9ED4}"/>
          </ac:spMkLst>
        </pc:spChg>
        <pc:spChg chg="add mod">
          <ac:chgData name="Wang Longhao" userId="2964de736bda0b76" providerId="LiveId" clId="{503342A9-6EBC-4B11-9410-A2429234D1F6}" dt="2024-07-10T01:17:21.198" v="565" actId="14100"/>
          <ac:spMkLst>
            <pc:docMk/>
            <pc:sldMk cId="1290056220" sldId="529"/>
            <ac:spMk id="14" creationId="{58974BD3-158E-08AA-1A24-440FEA1E9186}"/>
          </ac:spMkLst>
        </pc:spChg>
        <pc:spChg chg="add mod">
          <ac:chgData name="Wang Longhao" userId="2964de736bda0b76" providerId="LiveId" clId="{503342A9-6EBC-4B11-9410-A2429234D1F6}" dt="2024-07-10T01:14:36.980" v="515" actId="164"/>
          <ac:spMkLst>
            <pc:docMk/>
            <pc:sldMk cId="1290056220" sldId="529"/>
            <ac:spMk id="18" creationId="{F2B73AD8-1E87-1E94-5C35-56796C5006A7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22" creationId="{09B0DBFE-3712-3A17-5304-1D38C90E3C8F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23" creationId="{D3184267-6403-105E-482B-A4486E6E4E0D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24" creationId="{FF22395C-0B4B-B9F2-50DE-538CE99830EC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25" creationId="{609B1A57-7F63-4E35-7198-02720486A33B}"/>
          </ac:spMkLst>
        </pc:spChg>
        <pc:spChg chg="del">
          <ac:chgData name="Wang Longhao" userId="2964de736bda0b76" providerId="LiveId" clId="{503342A9-6EBC-4B11-9410-A2429234D1F6}" dt="2024-07-10T01:11:01.974" v="454" actId="478"/>
          <ac:spMkLst>
            <pc:docMk/>
            <pc:sldMk cId="1290056220" sldId="529"/>
            <ac:spMk id="26" creationId="{E5DDA150-70C6-2AD1-88B5-8D2B7B47FC6D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27" creationId="{AD9F76F5-5D3F-93BB-67E3-6432669C239D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28" creationId="{9FE509E9-700A-E035-C304-45068D4486FB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29" creationId="{DDA537CC-395B-1335-88D7-E502A67F61F7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30" creationId="{3DAA45D1-FF4A-ECB2-D4DB-14B862DF0D47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31" creationId="{2737372E-1932-EB56-9F75-2A613C1706CF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33" creationId="{68E8D66C-5057-50E0-8CFB-07AD2A629054}"/>
          </ac:spMkLst>
        </pc:spChg>
        <pc:spChg chg="add mod">
          <ac:chgData name="Wang Longhao" userId="2964de736bda0b76" providerId="LiveId" clId="{503342A9-6EBC-4B11-9410-A2429234D1F6}" dt="2024-07-10T01:15:44.283" v="536" actId="1076"/>
          <ac:spMkLst>
            <pc:docMk/>
            <pc:sldMk cId="1290056220" sldId="529"/>
            <ac:spMk id="34" creationId="{ABA37C4B-9EDF-D154-11AB-E53758022AA7}"/>
          </ac:spMkLst>
        </pc:spChg>
        <pc:spChg chg="add mod">
          <ac:chgData name="Wang Longhao" userId="2964de736bda0b76" providerId="LiveId" clId="{503342A9-6EBC-4B11-9410-A2429234D1F6}" dt="2024-07-10T01:16:55.247" v="560" actId="164"/>
          <ac:spMkLst>
            <pc:docMk/>
            <pc:sldMk cId="1290056220" sldId="529"/>
            <ac:spMk id="35" creationId="{CEABEA3F-07CA-669E-CA92-4B3F3657795F}"/>
          </ac:spMkLst>
        </pc:spChg>
        <pc:spChg chg="add mod">
          <ac:chgData name="Wang Longhao" userId="2964de736bda0b76" providerId="LiveId" clId="{503342A9-6EBC-4B11-9410-A2429234D1F6}" dt="2024-07-10T01:16:55.247" v="560" actId="164"/>
          <ac:spMkLst>
            <pc:docMk/>
            <pc:sldMk cId="1290056220" sldId="529"/>
            <ac:spMk id="36" creationId="{501026A3-E7AE-F9BC-1ADB-AC430BF81B58}"/>
          </ac:spMkLst>
        </pc:spChg>
        <pc:spChg chg="add mod">
          <ac:chgData name="Wang Longhao" userId="2964de736bda0b76" providerId="LiveId" clId="{503342A9-6EBC-4B11-9410-A2429234D1F6}" dt="2024-07-10T01:17:32.278" v="567" actId="1076"/>
          <ac:spMkLst>
            <pc:docMk/>
            <pc:sldMk cId="1290056220" sldId="529"/>
            <ac:spMk id="38" creationId="{FD0DFE6C-8C5E-363B-8975-1D063CB167FA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41" creationId="{43F545CD-64BF-F567-C872-FEA0A34E6E57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42" creationId="{742B752B-7840-2CD1-BC7E-B72825583E01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43" creationId="{F4B931EA-67F8-37EE-ADB9-8F6EC95C55A0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44" creationId="{26B445FE-FD01-AFF3-8D63-32E2A66DB491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45" creationId="{C0590C2A-945F-83E2-43CF-994AB3CFF6A4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47" creationId="{7F063C17-96D5-7938-C426-61CEE06B0018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48" creationId="{FAEED7EA-AED9-2861-D47C-4AFDAC77DE36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49" creationId="{1838FD09-B717-1253-0E81-F253D74E1D71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50" creationId="{E51F05FA-F3BA-ABB7-728B-2852D96CB4D1}"/>
          </ac:spMkLst>
        </pc:spChg>
        <pc:spChg chg="del">
          <ac:chgData name="Wang Longhao" userId="2964de736bda0b76" providerId="LiveId" clId="{503342A9-6EBC-4B11-9410-A2429234D1F6}" dt="2024-07-10T01:10:57.624" v="452" actId="478"/>
          <ac:spMkLst>
            <pc:docMk/>
            <pc:sldMk cId="1290056220" sldId="529"/>
            <ac:spMk id="51" creationId="{7CC9F8E8-70CD-357C-CDDB-1EAC0568E666}"/>
          </ac:spMkLst>
        </pc:spChg>
        <pc:grpChg chg="add del mod">
          <ac:chgData name="Wang Longhao" userId="2964de736bda0b76" providerId="LiveId" clId="{503342A9-6EBC-4B11-9410-A2429234D1F6}" dt="2024-07-10T01:15:05.727" v="521" actId="478"/>
          <ac:grpSpMkLst>
            <pc:docMk/>
            <pc:sldMk cId="1290056220" sldId="529"/>
            <ac:grpSpMk id="19" creationId="{1879CA7C-FB99-1E10-3CC8-F0C9788A2032}"/>
          </ac:grpSpMkLst>
        </pc:grpChg>
        <pc:grpChg chg="add mod">
          <ac:chgData name="Wang Longhao" userId="2964de736bda0b76" providerId="LiveId" clId="{503342A9-6EBC-4B11-9410-A2429234D1F6}" dt="2024-07-10T01:17:38.241" v="568" actId="1076"/>
          <ac:grpSpMkLst>
            <pc:docMk/>
            <pc:sldMk cId="1290056220" sldId="529"/>
            <ac:grpSpMk id="37" creationId="{45BDECE4-78CF-7612-9847-B31254D7911B}"/>
          </ac:grpSpMkLst>
        </pc:grpChg>
        <pc:picChg chg="del">
          <ac:chgData name="Wang Longhao" userId="2964de736bda0b76" providerId="LiveId" clId="{503342A9-6EBC-4B11-9410-A2429234D1F6}" dt="2024-07-10T01:10:52.805" v="451" actId="478"/>
          <ac:picMkLst>
            <pc:docMk/>
            <pc:sldMk cId="1290056220" sldId="529"/>
            <ac:picMk id="15" creationId="{60B12014-2EA7-B58B-4D45-A2A50DAE44F0}"/>
          </ac:picMkLst>
        </pc:picChg>
        <pc:picChg chg="add mod modCrop">
          <ac:chgData name="Wang Longhao" userId="2964de736bda0b76" providerId="LiveId" clId="{503342A9-6EBC-4B11-9410-A2429234D1F6}" dt="2024-07-10T01:14:36.980" v="515" actId="164"/>
          <ac:picMkLst>
            <pc:docMk/>
            <pc:sldMk cId="1290056220" sldId="529"/>
            <ac:picMk id="17" creationId="{FF173BA6-B0CB-CD58-2F17-CC575FFD6F3C}"/>
          </ac:picMkLst>
        </pc:picChg>
        <pc:picChg chg="add mod modCrop">
          <ac:chgData name="Wang Longhao" userId="2964de736bda0b76" providerId="LiveId" clId="{503342A9-6EBC-4B11-9410-A2429234D1F6}" dt="2024-07-10T01:16:55.247" v="560" actId="164"/>
          <ac:picMkLst>
            <pc:docMk/>
            <pc:sldMk cId="1290056220" sldId="529"/>
            <ac:picMk id="21" creationId="{5674258E-3197-287F-E5EE-9B1A053A6C17}"/>
          </ac:picMkLst>
        </pc:picChg>
      </pc:sldChg>
      <pc:sldChg chg="modSp add mod">
        <pc:chgData name="Wang Longhao" userId="2964de736bda0b76" providerId="LiveId" clId="{503342A9-6EBC-4B11-9410-A2429234D1F6}" dt="2024-07-10T01:20:32.826" v="614" actId="207"/>
        <pc:sldMkLst>
          <pc:docMk/>
          <pc:sldMk cId="790320673" sldId="530"/>
        </pc:sldMkLst>
        <pc:spChg chg="mod">
          <ac:chgData name="Wang Longhao" userId="2964de736bda0b76" providerId="LiveId" clId="{503342A9-6EBC-4B11-9410-A2429234D1F6}" dt="2024-07-10T01:20:32.826" v="614" actId="207"/>
          <ac:spMkLst>
            <pc:docMk/>
            <pc:sldMk cId="790320673" sldId="530"/>
            <ac:spMk id="22" creationId="{5AA90B88-4CF4-E717-7F4D-7FEAB6E6D048}"/>
          </ac:spMkLst>
        </pc:spChg>
        <pc:spChg chg="mod">
          <ac:chgData name="Wang Longhao" userId="2964de736bda0b76" providerId="LiveId" clId="{503342A9-6EBC-4B11-9410-A2429234D1F6}" dt="2024-07-10T01:20:23.481" v="612" actId="108"/>
          <ac:spMkLst>
            <pc:docMk/>
            <pc:sldMk cId="790320673" sldId="530"/>
            <ac:spMk id="24" creationId="{52BA4961-19E5-AA50-4903-E782C664639A}"/>
          </ac:spMkLst>
        </pc:spChg>
      </pc:sldChg>
      <pc:sldChg chg="modSp add mod">
        <pc:chgData name="Wang Longhao" userId="2964de736bda0b76" providerId="LiveId" clId="{503342A9-6EBC-4B11-9410-A2429234D1F6}" dt="2024-07-10T01:29:38.878" v="818" actId="207"/>
        <pc:sldMkLst>
          <pc:docMk/>
          <pc:sldMk cId="67993746" sldId="531"/>
        </pc:sldMkLst>
        <pc:spChg chg="mod">
          <ac:chgData name="Wang Longhao" userId="2964de736bda0b76" providerId="LiveId" clId="{503342A9-6EBC-4B11-9410-A2429234D1F6}" dt="2024-07-10T01:29:25.993" v="815" actId="108"/>
          <ac:spMkLst>
            <pc:docMk/>
            <pc:sldMk cId="67993746" sldId="531"/>
            <ac:spMk id="24" creationId="{52BA4961-19E5-AA50-4903-E782C664639A}"/>
          </ac:spMkLst>
        </pc:spChg>
        <pc:spChg chg="mod">
          <ac:chgData name="Wang Longhao" userId="2964de736bda0b76" providerId="LiveId" clId="{503342A9-6EBC-4B11-9410-A2429234D1F6}" dt="2024-07-10T01:29:38.878" v="818" actId="207"/>
          <ac:spMkLst>
            <pc:docMk/>
            <pc:sldMk cId="67993746" sldId="531"/>
            <ac:spMk id="26" creationId="{726E2717-C49A-6759-6630-E8C71CDB8A45}"/>
          </ac:spMkLst>
        </pc:spChg>
      </pc:sldChg>
    </pc:docChg>
  </pc:docChgLst>
  <pc:docChgLst>
    <pc:chgData name="Longhao Wang" userId="2964de736bda0b76" providerId="LiveId" clId="{A24107DD-46D8-4E8F-AC64-1B7192A8929E}"/>
    <pc:docChg chg="undo custSel addSld delSld modSld">
      <pc:chgData name="Longhao Wang" userId="2964de736bda0b76" providerId="LiveId" clId="{A24107DD-46D8-4E8F-AC64-1B7192A8929E}" dt="2024-04-08T08:54:42.723" v="978" actId="20577"/>
      <pc:docMkLst>
        <pc:docMk/>
      </pc:docMkLst>
      <pc:sldChg chg="modSp mod">
        <pc:chgData name="Longhao Wang" userId="2964de736bda0b76" providerId="LiveId" clId="{A24107DD-46D8-4E8F-AC64-1B7192A8929E}" dt="2024-04-08T08:54:39.885" v="977" actId="20577"/>
        <pc:sldMkLst>
          <pc:docMk/>
          <pc:sldMk cId="2521489476" sldId="489"/>
        </pc:sldMkLst>
        <pc:spChg chg="mod">
          <ac:chgData name="Longhao Wang" userId="2964de736bda0b76" providerId="LiveId" clId="{A24107DD-46D8-4E8F-AC64-1B7192A8929E}" dt="2024-04-08T08:54:39.885" v="977" actId="20577"/>
          <ac:spMkLst>
            <pc:docMk/>
            <pc:sldMk cId="2521489476" sldId="489"/>
            <ac:spMk id="9" creationId="{A815F7F5-DFD8-5926-49C5-2EFBA94A2240}"/>
          </ac:spMkLst>
        </pc:spChg>
        <pc:spChg chg="mod">
          <ac:chgData name="Longhao Wang" userId="2964de736bda0b76" providerId="LiveId" clId="{A24107DD-46D8-4E8F-AC64-1B7192A8929E}" dt="2024-04-08T02:56:35.748" v="271" actId="207"/>
          <ac:spMkLst>
            <pc:docMk/>
            <pc:sldMk cId="2521489476" sldId="489"/>
            <ac:spMk id="13" creationId="{4281F82E-8DE5-0966-6B8D-89A8502BCF59}"/>
          </ac:spMkLst>
        </pc:spChg>
      </pc:sldChg>
      <pc:sldChg chg="addSp modSp mod">
        <pc:chgData name="Longhao Wang" userId="2964de736bda0b76" providerId="LiveId" clId="{A24107DD-46D8-4E8F-AC64-1B7192A8929E}" dt="2024-04-07T14:21:42.394" v="89" actId="14100"/>
        <pc:sldMkLst>
          <pc:docMk/>
          <pc:sldMk cId="1675787875" sldId="497"/>
        </pc:sldMkLst>
        <pc:spChg chg="add mod">
          <ac:chgData name="Longhao Wang" userId="2964de736bda0b76" providerId="LiveId" clId="{A24107DD-46D8-4E8F-AC64-1B7192A8929E}" dt="2024-04-07T14:21:42.394" v="89" actId="14100"/>
          <ac:spMkLst>
            <pc:docMk/>
            <pc:sldMk cId="1675787875" sldId="497"/>
            <ac:spMk id="2" creationId="{784BEFFA-6576-E286-6458-ADE74EC012CF}"/>
          </ac:spMkLst>
        </pc:spChg>
      </pc:sldChg>
      <pc:sldChg chg="addSp delSp modSp mod">
        <pc:chgData name="Longhao Wang" userId="2964de736bda0b76" providerId="LiveId" clId="{A24107DD-46D8-4E8F-AC64-1B7192A8929E}" dt="2024-04-08T08:49:31.892" v="794" actId="948"/>
        <pc:sldMkLst>
          <pc:docMk/>
          <pc:sldMk cId="2888236351" sldId="501"/>
        </pc:sldMkLst>
        <pc:spChg chg="del">
          <ac:chgData name="Longhao Wang" userId="2964de736bda0b76" providerId="LiveId" clId="{A24107DD-46D8-4E8F-AC64-1B7192A8929E}" dt="2024-04-08T08:38:07.802" v="292" actId="478"/>
          <ac:spMkLst>
            <pc:docMk/>
            <pc:sldMk cId="2888236351" sldId="501"/>
            <ac:spMk id="2" creationId="{31828A12-283C-53A6-3EA0-B2EE32295EFD}"/>
          </ac:spMkLst>
        </pc:spChg>
        <pc:spChg chg="del">
          <ac:chgData name="Longhao Wang" userId="2964de736bda0b76" providerId="LiveId" clId="{A24107DD-46D8-4E8F-AC64-1B7192A8929E}" dt="2024-04-08T08:38:09.202" v="293" actId="478"/>
          <ac:spMkLst>
            <pc:docMk/>
            <pc:sldMk cId="2888236351" sldId="501"/>
            <ac:spMk id="9" creationId="{EF6C153E-85C5-C713-1763-2499AD803C67}"/>
          </ac:spMkLst>
        </pc:spChg>
        <pc:spChg chg="del">
          <ac:chgData name="Longhao Wang" userId="2964de736bda0b76" providerId="LiveId" clId="{A24107DD-46D8-4E8F-AC64-1B7192A8929E}" dt="2024-04-08T08:38:06.508" v="291" actId="478"/>
          <ac:spMkLst>
            <pc:docMk/>
            <pc:sldMk cId="2888236351" sldId="501"/>
            <ac:spMk id="10" creationId="{4DC63E3D-1769-580F-2915-B4730BD4FA62}"/>
          </ac:spMkLst>
        </pc:spChg>
        <pc:spChg chg="add mod">
          <ac:chgData name="Longhao Wang" userId="2964de736bda0b76" providerId="LiveId" clId="{A24107DD-46D8-4E8F-AC64-1B7192A8929E}" dt="2024-04-08T08:49:31.892" v="794" actId="948"/>
          <ac:spMkLst>
            <pc:docMk/>
            <pc:sldMk cId="2888236351" sldId="501"/>
            <ac:spMk id="11" creationId="{D93204AB-DC1C-14D2-80D3-DFD21062DD16}"/>
          </ac:spMkLst>
        </pc:spChg>
        <pc:spChg chg="mod">
          <ac:chgData name="Longhao Wang" userId="2964de736bda0b76" providerId="LiveId" clId="{A24107DD-46D8-4E8F-AC64-1B7192A8929E}" dt="2024-04-08T08:45:36.179" v="529" actId="20577"/>
          <ac:spMkLst>
            <pc:docMk/>
            <pc:sldMk cId="2888236351" sldId="501"/>
            <ac:spMk id="12" creationId="{48FB34E1-AFAC-A900-62EE-4262ACF35FF6}"/>
          </ac:spMkLst>
        </pc:spChg>
        <pc:picChg chg="del">
          <ac:chgData name="Longhao Wang" userId="2964de736bda0b76" providerId="LiveId" clId="{A24107DD-46D8-4E8F-AC64-1B7192A8929E}" dt="2024-04-08T08:38:04.306" v="290" actId="478"/>
          <ac:picMkLst>
            <pc:docMk/>
            <pc:sldMk cId="2888236351" sldId="501"/>
            <ac:picMk id="4" creationId="{0E9C0402-418C-AB98-7D6E-759A64D1BDCD}"/>
          </ac:picMkLst>
        </pc:picChg>
        <pc:picChg chg="del">
          <ac:chgData name="Longhao Wang" userId="2964de736bda0b76" providerId="LiveId" clId="{A24107DD-46D8-4E8F-AC64-1B7192A8929E}" dt="2024-04-08T08:33:55.684" v="272" actId="478"/>
          <ac:picMkLst>
            <pc:docMk/>
            <pc:sldMk cId="2888236351" sldId="501"/>
            <ac:picMk id="6" creationId="{0524398B-F0F3-4710-E9BC-777ED37930DA}"/>
          </ac:picMkLst>
        </pc:picChg>
        <pc:picChg chg="add del mod">
          <ac:chgData name="Longhao Wang" userId="2964de736bda0b76" providerId="LiveId" clId="{A24107DD-46D8-4E8F-AC64-1B7192A8929E}" dt="2024-04-08T08:43:37.432" v="383" actId="478"/>
          <ac:picMkLst>
            <pc:docMk/>
            <pc:sldMk cId="2888236351" sldId="501"/>
            <ac:picMk id="7" creationId="{53FB7146-534A-4F4C-C00C-283B4EC2024C}"/>
          </ac:picMkLst>
        </pc:picChg>
        <pc:picChg chg="del mod">
          <ac:chgData name="Longhao Wang" userId="2964de736bda0b76" providerId="LiveId" clId="{A24107DD-46D8-4E8F-AC64-1B7192A8929E}" dt="2024-04-08T08:36:48.647" v="289" actId="478"/>
          <ac:picMkLst>
            <pc:docMk/>
            <pc:sldMk cId="2888236351" sldId="501"/>
            <ac:picMk id="8" creationId="{1C7EDE15-350E-7AF0-9503-5D7B79718D0D}"/>
          </ac:picMkLst>
        </pc:picChg>
        <pc:picChg chg="add mod modCrop">
          <ac:chgData name="Longhao Wang" userId="2964de736bda0b76" providerId="LiveId" clId="{A24107DD-46D8-4E8F-AC64-1B7192A8929E}" dt="2024-04-08T08:43:54.348" v="390" actId="1076"/>
          <ac:picMkLst>
            <pc:docMk/>
            <pc:sldMk cId="2888236351" sldId="501"/>
            <ac:picMk id="14" creationId="{E2726202-9196-0588-6D40-92EDE6EB54B8}"/>
          </ac:picMkLst>
        </pc:picChg>
      </pc:sldChg>
      <pc:sldChg chg="modSp mod">
        <pc:chgData name="Longhao Wang" userId="2964de736bda0b76" providerId="LiveId" clId="{A24107DD-46D8-4E8F-AC64-1B7192A8929E}" dt="2024-04-08T08:54:28.519" v="976" actId="14100"/>
        <pc:sldMkLst>
          <pc:docMk/>
          <pc:sldMk cId="3210377" sldId="506"/>
        </pc:sldMkLst>
        <pc:spChg chg="mod">
          <ac:chgData name="Longhao Wang" userId="2964de736bda0b76" providerId="LiveId" clId="{A24107DD-46D8-4E8F-AC64-1B7192A8929E}" dt="2024-04-07T14:21:01.994" v="40" actId="20577"/>
          <ac:spMkLst>
            <pc:docMk/>
            <pc:sldMk cId="3210377" sldId="506"/>
            <ac:spMk id="4" creationId="{3C0BA6BC-6605-A722-4000-91B713FEB160}"/>
          </ac:spMkLst>
        </pc:spChg>
        <pc:picChg chg="mod">
          <ac:chgData name="Longhao Wang" userId="2964de736bda0b76" providerId="LiveId" clId="{A24107DD-46D8-4E8F-AC64-1B7192A8929E}" dt="2024-04-08T08:54:28.519" v="976" actId="14100"/>
          <ac:picMkLst>
            <pc:docMk/>
            <pc:sldMk cId="3210377" sldId="506"/>
            <ac:picMk id="3" creationId="{7920A683-94ED-7DC8-21B8-A58ABCF4D5A8}"/>
          </ac:picMkLst>
        </pc:picChg>
      </pc:sldChg>
      <pc:sldChg chg="modSp">
        <pc:chgData name="Longhao Wang" userId="2964de736bda0b76" providerId="LiveId" clId="{A24107DD-46D8-4E8F-AC64-1B7192A8929E}" dt="2024-04-08T08:54:42.723" v="978" actId="20577"/>
        <pc:sldMkLst>
          <pc:docMk/>
          <pc:sldMk cId="2794746172" sldId="507"/>
        </pc:sldMkLst>
        <pc:spChg chg="mod">
          <ac:chgData name="Longhao Wang" userId="2964de736bda0b76" providerId="LiveId" clId="{A24107DD-46D8-4E8F-AC64-1B7192A8929E}" dt="2024-04-08T08:54:42.723" v="978" actId="20577"/>
          <ac:spMkLst>
            <pc:docMk/>
            <pc:sldMk cId="2794746172" sldId="507"/>
            <ac:spMk id="3" creationId="{52085420-8492-16C4-47EA-6CAC5AADFADA}"/>
          </ac:spMkLst>
        </pc:spChg>
      </pc:sldChg>
      <pc:sldChg chg="modSp mod">
        <pc:chgData name="Longhao Wang" userId="2964de736bda0b76" providerId="LiveId" clId="{A24107DD-46D8-4E8F-AC64-1B7192A8929E}" dt="2024-04-01T03:16:51.830" v="33" actId="5793"/>
        <pc:sldMkLst>
          <pc:docMk/>
          <pc:sldMk cId="2831866323" sldId="509"/>
        </pc:sldMkLst>
        <pc:spChg chg="mod">
          <ac:chgData name="Longhao Wang" userId="2964de736bda0b76" providerId="LiveId" clId="{A24107DD-46D8-4E8F-AC64-1B7192A8929E}" dt="2024-04-01T03:16:51.830" v="33" actId="5793"/>
          <ac:spMkLst>
            <pc:docMk/>
            <pc:sldMk cId="2831866323" sldId="509"/>
            <ac:spMk id="13" creationId="{4281F82E-8DE5-0966-6B8D-89A8502BCF59}"/>
          </ac:spMkLst>
        </pc:spChg>
      </pc:sldChg>
      <pc:sldChg chg="addSp delSp modSp mod">
        <pc:chgData name="Longhao Wang" userId="2964de736bda0b76" providerId="LiveId" clId="{A24107DD-46D8-4E8F-AC64-1B7192A8929E}" dt="2024-04-08T08:46:48.490" v="642" actId="14100"/>
        <pc:sldMkLst>
          <pc:docMk/>
          <pc:sldMk cId="4008230882" sldId="512"/>
        </pc:sldMkLst>
        <pc:spChg chg="add mod">
          <ac:chgData name="Longhao Wang" userId="2964de736bda0b76" providerId="LiveId" clId="{A24107DD-46D8-4E8F-AC64-1B7192A8929E}" dt="2024-04-08T08:46:07.582" v="533" actId="1076"/>
          <ac:spMkLst>
            <pc:docMk/>
            <pc:sldMk cId="4008230882" sldId="512"/>
            <ac:spMk id="6" creationId="{6851BE4B-855E-039B-4928-8F8BFD0F7C9D}"/>
          </ac:spMkLst>
        </pc:spChg>
        <pc:spChg chg="add mod">
          <ac:chgData name="Longhao Wang" userId="2964de736bda0b76" providerId="LiveId" clId="{A24107DD-46D8-4E8F-AC64-1B7192A8929E}" dt="2024-04-08T08:46:48.490" v="642" actId="14100"/>
          <ac:spMkLst>
            <pc:docMk/>
            <pc:sldMk cId="4008230882" sldId="512"/>
            <ac:spMk id="8" creationId="{28FA16DB-C89B-292E-8E35-2850D8129155}"/>
          </ac:spMkLst>
        </pc:spChg>
        <pc:spChg chg="mod">
          <ac:chgData name="Longhao Wang" userId="2964de736bda0b76" providerId="LiveId" clId="{A24107DD-46D8-4E8F-AC64-1B7192A8929E}" dt="2024-04-07T14:20:53.537" v="39" actId="6549"/>
          <ac:spMkLst>
            <pc:docMk/>
            <pc:sldMk cId="4008230882" sldId="512"/>
            <ac:spMk id="12" creationId="{6F3DCE41-7923-AB00-E12D-16EC4DE15380}"/>
          </ac:spMkLst>
        </pc:spChg>
        <pc:picChg chg="del">
          <ac:chgData name="Longhao Wang" userId="2964de736bda0b76" providerId="LiveId" clId="{A24107DD-46D8-4E8F-AC64-1B7192A8929E}" dt="2024-04-07T14:20:32.181" v="34" actId="478"/>
          <ac:picMkLst>
            <pc:docMk/>
            <pc:sldMk cId="4008230882" sldId="512"/>
            <ac:picMk id="3" creationId="{86D294E8-B53D-7034-20C5-29B76A8D86D3}"/>
          </ac:picMkLst>
        </pc:picChg>
        <pc:picChg chg="add mod">
          <ac:chgData name="Longhao Wang" userId="2964de736bda0b76" providerId="LiveId" clId="{A24107DD-46D8-4E8F-AC64-1B7192A8929E}" dt="2024-04-07T14:20:48.929" v="38" actId="1076"/>
          <ac:picMkLst>
            <pc:docMk/>
            <pc:sldMk cId="4008230882" sldId="512"/>
            <ac:picMk id="4" creationId="{0B80EA7E-6888-76B5-5B89-E841F9A5DC52}"/>
          </ac:picMkLst>
        </pc:picChg>
      </pc:sldChg>
      <pc:sldChg chg="addSp modSp mod">
        <pc:chgData name="Longhao Wang" userId="2964de736bda0b76" providerId="LiveId" clId="{A24107DD-46D8-4E8F-AC64-1B7192A8929E}" dt="2024-04-08T08:54:05.026" v="973" actId="20577"/>
        <pc:sldMkLst>
          <pc:docMk/>
          <pc:sldMk cId="1600182135" sldId="513"/>
        </pc:sldMkLst>
        <pc:spChg chg="add mod">
          <ac:chgData name="Longhao Wang" userId="2964de736bda0b76" providerId="LiveId" clId="{A24107DD-46D8-4E8F-AC64-1B7192A8929E}" dt="2024-04-08T08:53:54.099" v="969" actId="207"/>
          <ac:spMkLst>
            <pc:docMk/>
            <pc:sldMk cId="1600182135" sldId="513"/>
            <ac:spMk id="3" creationId="{74558BC3-2651-FB78-AA58-968025DC218C}"/>
          </ac:spMkLst>
        </pc:spChg>
        <pc:spChg chg="mod">
          <ac:chgData name="Longhao Wang" userId="2964de736bda0b76" providerId="LiveId" clId="{A24107DD-46D8-4E8F-AC64-1B7192A8929E}" dt="2024-04-08T08:54:05.026" v="973" actId="20577"/>
          <ac:spMkLst>
            <pc:docMk/>
            <pc:sldMk cId="1600182135" sldId="513"/>
            <ac:spMk id="6" creationId="{BDE515DA-4040-F83D-13DD-16E0DA705BB4}"/>
          </ac:spMkLst>
        </pc:spChg>
      </pc:sldChg>
      <pc:sldChg chg="addSp modSp mod">
        <pc:chgData name="Longhao Wang" userId="2964de736bda0b76" providerId="LiveId" clId="{A24107DD-46D8-4E8F-AC64-1B7192A8929E}" dt="2024-04-08T08:53:21.951" v="938"/>
        <pc:sldMkLst>
          <pc:docMk/>
          <pc:sldMk cId="3718737255" sldId="514"/>
        </pc:sldMkLst>
        <pc:spChg chg="add mod">
          <ac:chgData name="Longhao Wang" userId="2964de736bda0b76" providerId="LiveId" clId="{A24107DD-46D8-4E8F-AC64-1B7192A8929E}" dt="2024-04-08T08:53:21.951" v="938"/>
          <ac:spMkLst>
            <pc:docMk/>
            <pc:sldMk cId="3718737255" sldId="514"/>
            <ac:spMk id="3" creationId="{6A209EAB-A3A0-9718-7FAB-BB2BC3D0923C}"/>
          </ac:spMkLst>
        </pc:spChg>
        <pc:spChg chg="mod">
          <ac:chgData name="Longhao Wang" userId="2964de736bda0b76" providerId="LiveId" clId="{A24107DD-46D8-4E8F-AC64-1B7192A8929E}" dt="2024-04-08T08:53:09.777" v="937" actId="33524"/>
          <ac:spMkLst>
            <pc:docMk/>
            <pc:sldMk cId="3718737255" sldId="514"/>
            <ac:spMk id="6" creationId="{0916AECF-2A70-7617-D493-A565D1D819CF}"/>
          </ac:spMkLst>
        </pc:spChg>
        <pc:picChg chg="add mod">
          <ac:chgData name="Longhao Wang" userId="2964de736bda0b76" providerId="LiveId" clId="{A24107DD-46D8-4E8F-AC64-1B7192A8929E}" dt="2024-04-08T08:53:21.951" v="938"/>
          <ac:picMkLst>
            <pc:docMk/>
            <pc:sldMk cId="3718737255" sldId="514"/>
            <ac:picMk id="4" creationId="{7669F78C-D262-688F-D0CD-A1E0FB606893}"/>
          </ac:picMkLst>
        </pc:picChg>
      </pc:sldChg>
      <pc:sldChg chg="addSp delSp modSp add mod">
        <pc:chgData name="Longhao Wang" userId="2964de736bda0b76" providerId="LiveId" clId="{A24107DD-46D8-4E8F-AC64-1B7192A8929E}" dt="2024-04-08T08:52:56.420" v="936" actId="313"/>
        <pc:sldMkLst>
          <pc:docMk/>
          <pc:sldMk cId="3981455179" sldId="515"/>
        </pc:sldMkLst>
        <pc:spChg chg="add mod">
          <ac:chgData name="Longhao Wang" userId="2964de736bda0b76" providerId="LiveId" clId="{A24107DD-46D8-4E8F-AC64-1B7192A8929E}" dt="2024-04-08T08:52:46.685" v="934" actId="1076"/>
          <ac:spMkLst>
            <pc:docMk/>
            <pc:sldMk cId="3981455179" sldId="515"/>
            <ac:spMk id="4" creationId="{63457F6C-10A8-2128-9A22-6626C95F5EC3}"/>
          </ac:spMkLst>
        </pc:spChg>
        <pc:spChg chg="del mod">
          <ac:chgData name="Longhao Wang" userId="2964de736bda0b76" providerId="LiveId" clId="{A24107DD-46D8-4E8F-AC64-1B7192A8929E}" dt="2024-04-08T08:47:50.510" v="659" actId="478"/>
          <ac:spMkLst>
            <pc:docMk/>
            <pc:sldMk cId="3981455179" sldId="515"/>
            <ac:spMk id="11" creationId="{D93204AB-DC1C-14D2-80D3-DFD21062DD16}"/>
          </ac:spMkLst>
        </pc:spChg>
        <pc:spChg chg="mod">
          <ac:chgData name="Longhao Wang" userId="2964de736bda0b76" providerId="LiveId" clId="{A24107DD-46D8-4E8F-AC64-1B7192A8929E}" dt="2024-04-08T08:52:56.420" v="936" actId="313"/>
          <ac:spMkLst>
            <pc:docMk/>
            <pc:sldMk cId="3981455179" sldId="515"/>
            <ac:spMk id="12" creationId="{48FB34E1-AFAC-A900-62EE-4262ACF35FF6}"/>
          </ac:spMkLst>
        </pc:spChg>
        <pc:picChg chg="add mod">
          <ac:chgData name="Longhao Wang" userId="2964de736bda0b76" providerId="LiveId" clId="{A24107DD-46D8-4E8F-AC64-1B7192A8929E}" dt="2024-04-08T08:52:53.212" v="935" actId="1076"/>
          <ac:picMkLst>
            <pc:docMk/>
            <pc:sldMk cId="3981455179" sldId="515"/>
            <ac:picMk id="2" creationId="{9C788DD2-078D-67D3-3CF1-21A3378E345A}"/>
          </ac:picMkLst>
        </pc:picChg>
        <pc:picChg chg="add mod modCrop">
          <ac:chgData name="Longhao Wang" userId="2964de736bda0b76" providerId="LiveId" clId="{A24107DD-46D8-4E8F-AC64-1B7192A8929E}" dt="2024-04-08T08:52:53.212" v="935" actId="1076"/>
          <ac:picMkLst>
            <pc:docMk/>
            <pc:sldMk cId="3981455179" sldId="515"/>
            <ac:picMk id="7" creationId="{4B53C3CC-861F-9AE7-5C9E-0F66F0A6C682}"/>
          </ac:picMkLst>
        </pc:picChg>
        <pc:picChg chg="del">
          <ac:chgData name="Longhao Wang" userId="2964de736bda0b76" providerId="LiveId" clId="{A24107DD-46D8-4E8F-AC64-1B7192A8929E}" dt="2024-04-08T08:47:28.111" v="646" actId="478"/>
          <ac:picMkLst>
            <pc:docMk/>
            <pc:sldMk cId="3981455179" sldId="515"/>
            <ac:picMk id="14" creationId="{E2726202-9196-0588-6D40-92EDE6EB54B8}"/>
          </ac:picMkLst>
        </pc:picChg>
      </pc:sldChg>
      <pc:sldChg chg="delSp add del mod">
        <pc:chgData name="Longhao Wang" userId="2964de736bda0b76" providerId="LiveId" clId="{A24107DD-46D8-4E8F-AC64-1B7192A8929E}" dt="2024-04-08T08:47:25.768" v="644" actId="47"/>
        <pc:sldMkLst>
          <pc:docMk/>
          <pc:sldMk cId="4168382430" sldId="515"/>
        </pc:sldMkLst>
        <pc:picChg chg="del">
          <ac:chgData name="Longhao Wang" userId="2964de736bda0b76" providerId="LiveId" clId="{A24107DD-46D8-4E8F-AC64-1B7192A8929E}" dt="2024-04-08T08:47:07.593" v="643" actId="478"/>
          <ac:picMkLst>
            <pc:docMk/>
            <pc:sldMk cId="4168382430" sldId="515"/>
            <ac:picMk id="14" creationId="{E2726202-9196-0588-6D40-92EDE6EB54B8}"/>
          </ac:picMkLst>
        </pc:picChg>
      </pc:sldChg>
    </pc:docChg>
  </pc:docChgLst>
  <pc:docChgLst>
    <pc:chgData name="Longhao Wang" userId="2964de736bda0b76" providerId="LiveId" clId="{05C85FDE-C417-4363-BF1A-27747F2EC407}"/>
    <pc:docChg chg="modSld">
      <pc:chgData name="Longhao Wang" userId="2964de736bda0b76" providerId="LiveId" clId="{05C85FDE-C417-4363-BF1A-27747F2EC407}" dt="2024-04-12T03:44:31.774" v="5" actId="20577"/>
      <pc:docMkLst>
        <pc:docMk/>
      </pc:docMkLst>
      <pc:sldChg chg="modNotesTx">
        <pc:chgData name="Longhao Wang" userId="2964de736bda0b76" providerId="LiveId" clId="{05C85FDE-C417-4363-BF1A-27747F2EC407}" dt="2024-04-12T03:44:31.774" v="5" actId="20577"/>
        <pc:sldMkLst>
          <pc:docMk/>
          <pc:sldMk cId="1397206237" sldId="518"/>
        </pc:sldMkLst>
      </pc:sldChg>
    </pc:docChg>
  </pc:docChgLst>
  <pc:docChgLst>
    <pc:chgData name="Longhao Wang" userId="2964de736bda0b76" providerId="LiveId" clId="{29052A46-C0AD-4516-96FE-E74C7501F59E}"/>
    <pc:docChg chg="undo custSel modSld">
      <pc:chgData name="Longhao Wang" userId="2964de736bda0b76" providerId="LiveId" clId="{29052A46-C0AD-4516-96FE-E74C7501F59E}" dt="2024-03-05T01:54:47.474" v="412" actId="1076"/>
      <pc:docMkLst>
        <pc:docMk/>
      </pc:docMkLst>
      <pc:sldChg chg="addSp delSp modSp mod">
        <pc:chgData name="Longhao Wang" userId="2964de736bda0b76" providerId="LiveId" clId="{29052A46-C0AD-4516-96FE-E74C7501F59E}" dt="2024-03-05T01:46:34.296" v="164" actId="1076"/>
        <pc:sldMkLst>
          <pc:docMk/>
          <pc:sldMk cId="2521489476" sldId="489"/>
        </pc:sldMkLst>
        <pc:picChg chg="del">
          <ac:chgData name="Longhao Wang" userId="2964de736bda0b76" providerId="LiveId" clId="{29052A46-C0AD-4516-96FE-E74C7501F59E}" dt="2024-03-05T01:46:30.555" v="163" actId="478"/>
          <ac:picMkLst>
            <pc:docMk/>
            <pc:sldMk cId="2521489476" sldId="489"/>
            <ac:picMk id="11" creationId="{7A685158-1439-4A05-28FF-1A5074C0B8B3}"/>
          </ac:picMkLst>
        </pc:picChg>
        <pc:picChg chg="add mod">
          <ac:chgData name="Longhao Wang" userId="2964de736bda0b76" providerId="LiveId" clId="{29052A46-C0AD-4516-96FE-E74C7501F59E}" dt="2024-03-05T01:46:34.296" v="164" actId="1076"/>
          <ac:picMkLst>
            <pc:docMk/>
            <pc:sldMk cId="2521489476" sldId="489"/>
            <ac:picMk id="1026" creationId="{715FCF16-B7F6-B305-E485-0A77C376ABFA}"/>
          </ac:picMkLst>
        </pc:picChg>
      </pc:sldChg>
      <pc:sldChg chg="addSp modSp mod modAnim">
        <pc:chgData name="Longhao Wang" userId="2964de736bda0b76" providerId="LiveId" clId="{29052A46-C0AD-4516-96FE-E74C7501F59E}" dt="2024-03-05T01:52:02.807" v="330" actId="1076"/>
        <pc:sldMkLst>
          <pc:docMk/>
          <pc:sldMk cId="1675787875" sldId="497"/>
        </pc:sldMkLst>
        <pc:spChg chg="add mod">
          <ac:chgData name="Longhao Wang" userId="2964de736bda0b76" providerId="LiveId" clId="{29052A46-C0AD-4516-96FE-E74C7501F59E}" dt="2024-03-05T01:52:02.807" v="330" actId="1076"/>
          <ac:spMkLst>
            <pc:docMk/>
            <pc:sldMk cId="1675787875" sldId="497"/>
            <ac:spMk id="3" creationId="{5DACCF6B-6329-8867-8987-47EDCFFA7268}"/>
          </ac:spMkLst>
        </pc:spChg>
        <pc:graphicFrameChg chg="mod">
          <ac:chgData name="Longhao Wang" userId="2964de736bda0b76" providerId="LiveId" clId="{29052A46-C0AD-4516-96FE-E74C7501F59E}" dt="2024-03-05T01:51:56.697" v="328" actId="1076"/>
          <ac:graphicFrameMkLst>
            <pc:docMk/>
            <pc:sldMk cId="1675787875" sldId="497"/>
            <ac:graphicFrameMk id="2" creationId="{EB9193C0-03D9-5E8B-5D93-6DDBD7F8F50E}"/>
          </ac:graphicFrameMkLst>
        </pc:graphicFrameChg>
        <pc:picChg chg="mod">
          <ac:chgData name="Longhao Wang" userId="2964de736bda0b76" providerId="LiveId" clId="{29052A46-C0AD-4516-96FE-E74C7501F59E}" dt="2024-03-05T01:52:00.772" v="329" actId="1076"/>
          <ac:picMkLst>
            <pc:docMk/>
            <pc:sldMk cId="1675787875" sldId="497"/>
            <ac:picMk id="13" creationId="{FBDE2002-A2F7-C951-7EF3-3C1015790D3D}"/>
          </ac:picMkLst>
        </pc:picChg>
      </pc:sldChg>
      <pc:sldChg chg="delSp modSp mod delAnim modAnim">
        <pc:chgData name="Longhao Wang" userId="2964de736bda0b76" providerId="LiveId" clId="{29052A46-C0AD-4516-96FE-E74C7501F59E}" dt="2024-03-05T01:54:47.474" v="412" actId="1076"/>
        <pc:sldMkLst>
          <pc:docMk/>
          <pc:sldMk cId="2888236351" sldId="501"/>
        </pc:sldMkLst>
        <pc:spChg chg="mod">
          <ac:chgData name="Longhao Wang" userId="2964de736bda0b76" providerId="LiveId" clId="{29052A46-C0AD-4516-96FE-E74C7501F59E}" dt="2024-03-05T01:54:42.873" v="411" actId="1076"/>
          <ac:spMkLst>
            <pc:docMk/>
            <pc:sldMk cId="2888236351" sldId="501"/>
            <ac:spMk id="2" creationId="{31828A12-283C-53A6-3EA0-B2EE32295EFD}"/>
          </ac:spMkLst>
        </pc:spChg>
        <pc:spChg chg="mod">
          <ac:chgData name="Longhao Wang" userId="2964de736bda0b76" providerId="LiveId" clId="{29052A46-C0AD-4516-96FE-E74C7501F59E}" dt="2024-03-05T01:54:47.474" v="412" actId="1076"/>
          <ac:spMkLst>
            <pc:docMk/>
            <pc:sldMk cId="2888236351" sldId="501"/>
            <ac:spMk id="9" creationId="{EF6C153E-85C5-C713-1763-2499AD803C67}"/>
          </ac:spMkLst>
        </pc:spChg>
        <pc:spChg chg="mod">
          <ac:chgData name="Longhao Wang" userId="2964de736bda0b76" providerId="LiveId" clId="{29052A46-C0AD-4516-96FE-E74C7501F59E}" dt="2024-03-05T01:54:47.474" v="412" actId="1076"/>
          <ac:spMkLst>
            <pc:docMk/>
            <pc:sldMk cId="2888236351" sldId="501"/>
            <ac:spMk id="10" creationId="{4DC63E3D-1769-580F-2915-B4730BD4FA62}"/>
          </ac:spMkLst>
        </pc:spChg>
        <pc:spChg chg="del">
          <ac:chgData name="Longhao Wang" userId="2964de736bda0b76" providerId="LiveId" clId="{29052A46-C0AD-4516-96FE-E74C7501F59E}" dt="2024-03-05T01:53:00.379" v="339" actId="478"/>
          <ac:spMkLst>
            <pc:docMk/>
            <pc:sldMk cId="2888236351" sldId="501"/>
            <ac:spMk id="14" creationId="{A7651ED3-594D-BD81-0590-01431DB54870}"/>
          </ac:spMkLst>
        </pc:spChg>
        <pc:picChg chg="mod">
          <ac:chgData name="Longhao Wang" userId="2964de736bda0b76" providerId="LiveId" clId="{29052A46-C0AD-4516-96FE-E74C7501F59E}" dt="2024-03-05T01:54:47.474" v="412" actId="1076"/>
          <ac:picMkLst>
            <pc:docMk/>
            <pc:sldMk cId="2888236351" sldId="501"/>
            <ac:picMk id="4" creationId="{0E9C0402-418C-AB98-7D6E-759A64D1BDCD}"/>
          </ac:picMkLst>
        </pc:picChg>
        <pc:picChg chg="mod">
          <ac:chgData name="Longhao Wang" userId="2964de736bda0b76" providerId="LiveId" clId="{29052A46-C0AD-4516-96FE-E74C7501F59E}" dt="2024-03-05T01:54:47.474" v="412" actId="1076"/>
          <ac:picMkLst>
            <pc:docMk/>
            <pc:sldMk cId="2888236351" sldId="501"/>
            <ac:picMk id="8" creationId="{1C7EDE15-350E-7AF0-9503-5D7B79718D0D}"/>
          </ac:picMkLst>
        </pc:picChg>
        <pc:picChg chg="del">
          <ac:chgData name="Longhao Wang" userId="2964de736bda0b76" providerId="LiveId" clId="{29052A46-C0AD-4516-96FE-E74C7501F59E}" dt="2024-03-05T01:52:57.718" v="338" actId="478"/>
          <ac:picMkLst>
            <pc:docMk/>
            <pc:sldMk cId="2888236351" sldId="501"/>
            <ac:picMk id="13" creationId="{B1B6696C-98CB-191C-9BB5-D9DE7A024BD6}"/>
          </ac:picMkLst>
        </pc:picChg>
      </pc:sldChg>
      <pc:sldChg chg="addSp modSp mod modAnim">
        <pc:chgData name="Longhao Wang" userId="2964de736bda0b76" providerId="LiveId" clId="{29052A46-C0AD-4516-96FE-E74C7501F59E}" dt="2024-03-05T01:49:03.805" v="243" actId="1076"/>
        <pc:sldMkLst>
          <pc:docMk/>
          <pc:sldMk cId="3210377" sldId="506"/>
        </pc:sldMkLst>
        <pc:spChg chg="add mod">
          <ac:chgData name="Longhao Wang" userId="2964de736bda0b76" providerId="LiveId" clId="{29052A46-C0AD-4516-96FE-E74C7501F59E}" dt="2024-03-05T01:49:03.805" v="243" actId="1076"/>
          <ac:spMkLst>
            <pc:docMk/>
            <pc:sldMk cId="3210377" sldId="506"/>
            <ac:spMk id="2" creationId="{497F0954-6C0D-CF71-D00F-174FD1896107}"/>
          </ac:spMkLst>
        </pc:spChg>
        <pc:spChg chg="add mod">
          <ac:chgData name="Longhao Wang" userId="2964de736bda0b76" providerId="LiveId" clId="{29052A46-C0AD-4516-96FE-E74C7501F59E}" dt="2024-03-05T01:47:22.457" v="230" actId="20577"/>
          <ac:spMkLst>
            <pc:docMk/>
            <pc:sldMk cId="3210377" sldId="506"/>
            <ac:spMk id="4" creationId="{3C0BA6BC-6605-A722-4000-91B713FEB160}"/>
          </ac:spMkLst>
        </pc:spChg>
        <pc:picChg chg="mod">
          <ac:chgData name="Longhao Wang" userId="2964de736bda0b76" providerId="LiveId" clId="{29052A46-C0AD-4516-96FE-E74C7501F59E}" dt="2024-03-05T01:41:54.782" v="2" actId="1076"/>
          <ac:picMkLst>
            <pc:docMk/>
            <pc:sldMk cId="3210377" sldId="506"/>
            <ac:picMk id="3" creationId="{7920A683-94ED-7DC8-21B8-A58ABCF4D5A8}"/>
          </ac:picMkLst>
        </pc:picChg>
      </pc:sldChg>
      <pc:sldChg chg="addSp delSp modSp mod">
        <pc:chgData name="Longhao Wang" userId="2964de736bda0b76" providerId="LiveId" clId="{29052A46-C0AD-4516-96FE-E74C7501F59E}" dt="2024-03-05T01:46:38.451" v="166"/>
        <pc:sldMkLst>
          <pc:docMk/>
          <pc:sldMk cId="2794746172" sldId="507"/>
        </pc:sldMkLst>
        <pc:picChg chg="add mod">
          <ac:chgData name="Longhao Wang" userId="2964de736bda0b76" providerId="LiveId" clId="{29052A46-C0AD-4516-96FE-E74C7501F59E}" dt="2024-03-05T01:46:38.451" v="166"/>
          <ac:picMkLst>
            <pc:docMk/>
            <pc:sldMk cId="2794746172" sldId="507"/>
            <ac:picMk id="7" creationId="{C82AE897-B5D5-C490-F886-D87A5608F053}"/>
          </ac:picMkLst>
        </pc:picChg>
        <pc:picChg chg="del">
          <ac:chgData name="Longhao Wang" userId="2964de736bda0b76" providerId="LiveId" clId="{29052A46-C0AD-4516-96FE-E74C7501F59E}" dt="2024-03-05T01:46:38.076" v="165" actId="478"/>
          <ac:picMkLst>
            <pc:docMk/>
            <pc:sldMk cId="2794746172" sldId="507"/>
            <ac:picMk id="11" creationId="{7A685158-1439-4A05-28FF-1A5074C0B8B3}"/>
          </ac:picMkLst>
        </pc:picChg>
      </pc:sldChg>
      <pc:sldChg chg="addSp delSp modSp mod delAnim modAnim">
        <pc:chgData name="Longhao Wang" userId="2964de736bda0b76" providerId="LiveId" clId="{29052A46-C0AD-4516-96FE-E74C7501F59E}" dt="2024-03-05T01:52:10.766" v="335" actId="167"/>
        <pc:sldMkLst>
          <pc:docMk/>
          <pc:sldMk cId="2275586786" sldId="510"/>
        </pc:sldMkLst>
        <pc:spChg chg="add del mod">
          <ac:chgData name="Longhao Wang" userId="2964de736bda0b76" providerId="LiveId" clId="{29052A46-C0AD-4516-96FE-E74C7501F59E}" dt="2024-03-05T01:52:07.040" v="333" actId="478"/>
          <ac:spMkLst>
            <pc:docMk/>
            <pc:sldMk cId="2275586786" sldId="510"/>
            <ac:spMk id="2" creationId="{21049BCB-649A-6C98-6CA0-C7631671019B}"/>
          </ac:spMkLst>
        </pc:spChg>
        <pc:spChg chg="mod">
          <ac:chgData name="Longhao Wang" userId="2964de736bda0b76" providerId="LiveId" clId="{29052A46-C0AD-4516-96FE-E74C7501F59E}" dt="2024-03-05T01:51:37.713" v="326" actId="1076"/>
          <ac:spMkLst>
            <pc:docMk/>
            <pc:sldMk cId="2275586786" sldId="510"/>
            <ac:spMk id="4" creationId="{BD7215A4-4248-1FE0-0FAA-206B055A4CA2}"/>
          </ac:spMkLst>
        </pc:spChg>
        <pc:spChg chg="add mod">
          <ac:chgData name="Longhao Wang" userId="2964de736bda0b76" providerId="LiveId" clId="{29052A46-C0AD-4516-96FE-E74C7501F59E}" dt="2024-03-05T01:52:07.412" v="334"/>
          <ac:spMkLst>
            <pc:docMk/>
            <pc:sldMk cId="2275586786" sldId="510"/>
            <ac:spMk id="6" creationId="{B7F49A1D-0970-F101-3FDA-D2D4343F0B44}"/>
          </ac:spMkLst>
        </pc:spChg>
        <pc:picChg chg="add mod ord">
          <ac:chgData name="Longhao Wang" userId="2964de736bda0b76" providerId="LiveId" clId="{29052A46-C0AD-4516-96FE-E74C7501F59E}" dt="2024-03-05T01:52:10.766" v="335" actId="167"/>
          <ac:picMkLst>
            <pc:docMk/>
            <pc:sldMk cId="2275586786" sldId="510"/>
            <ac:picMk id="3" creationId="{CB1A7851-E282-C5FE-BE94-903FAB13906B}"/>
          </ac:picMkLst>
        </pc:picChg>
        <pc:picChg chg="del">
          <ac:chgData name="Longhao Wang" userId="2964de736bda0b76" providerId="LiveId" clId="{29052A46-C0AD-4516-96FE-E74C7501F59E}" dt="2024-03-05T01:52:05.653" v="331" actId="478"/>
          <ac:picMkLst>
            <pc:docMk/>
            <pc:sldMk cId="2275586786" sldId="510"/>
            <ac:picMk id="13" creationId="{FBDE2002-A2F7-C951-7EF3-3C1015790D3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A0F74C-6A79-4D4C-A922-1615E3ED15F8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1714B2-DFEE-4E10-8D5C-7ACC536D78E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C7BA3-3A6E-A4DC-5DE9-95BDB17C5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3096666-6B54-2E1E-60FD-65D950DE65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731BC3C-8D1F-6174-E320-E3EF298589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9DC69-93BA-5DDB-8C53-7D6A64B12A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85581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727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2813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3554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3C321-A6AD-396D-0C03-9C2E3805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2DB4306-4653-4E32-45F3-B10D75ED1C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23C8678-F81F-EEEE-E4D1-597F464B49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42904E-F01C-D25F-C6AF-4057381074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630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3C321-A6AD-396D-0C03-9C2E3805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2DB4306-4653-4E32-45F3-B10D75ED1C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23C8678-F81F-EEEE-E4D1-597F464B49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42904E-F01C-D25F-C6AF-4057381074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226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6276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711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465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161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332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0687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843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714B2-DFEE-4E10-8D5C-7ACC536D78E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973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2F3A65-3AAE-4874-A19B-046CA8A85F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6C93521-F2BE-49E1-8EF7-ECD9C947B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2602DA-42F8-4EE8-9F05-4DBB15F26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7FFF63-6747-4ACC-9D55-F2DD397E9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D287E2-8FB5-4E57-B7C1-208565645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091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5FD15D-D0DB-4622-8677-CE325DE516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149419-C219-4EDF-8339-1A27301D06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AE16B8-9896-4FF6-9511-A2FA0AE2C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D218535-1329-4F01-B9AA-4AB22EDCB01A}"/>
              </a:ext>
            </a:extLst>
          </p:cNvPr>
          <p:cNvCxnSpPr/>
          <p:nvPr userDrawn="1"/>
        </p:nvCxnSpPr>
        <p:spPr>
          <a:xfrm>
            <a:off x="669924" y="6240463"/>
            <a:ext cx="1085056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796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13" Type="http://schemas.openxmlformats.org/officeDocument/2006/relationships/image" Target="../media/image34.jpe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11" Type="http://schemas.openxmlformats.org/officeDocument/2006/relationships/image" Target="../media/image32.jpe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jpeg"/><Relationship Id="rId9" Type="http://schemas.openxmlformats.org/officeDocument/2006/relationships/image" Target="../media/image3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CA0D7-C838-0450-9DBE-E2CABCD4F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26C1F04C-7F19-6D4D-8830-DE0307C85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466" y="261573"/>
            <a:ext cx="11619067" cy="3301999"/>
          </a:xfrm>
        </p:spPr>
        <p:txBody>
          <a:bodyPr/>
          <a:lstStyle/>
          <a:p>
            <a:r>
              <a:rPr lang="en-US" altLang="zh-CN" sz="4400" b="1" dirty="0">
                <a:ln w="12700">
                  <a:solidFill>
                    <a:schemeClr val="accent1"/>
                  </a:solidFill>
                </a:ln>
                <a:solidFill>
                  <a:schemeClr val="accent1">
                    <a:lumMod val="50000"/>
                  </a:schemeClr>
                </a:solidFill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Faster and higher accuracy large scale water mapping using deep learning in Google Earth Engine</a:t>
            </a:r>
            <a:br>
              <a:rPr lang="en-US" altLang="zh-CN" sz="4400" b="1" dirty="0"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lang="zh-CN" altLang="en-US" sz="4400" b="1" dirty="0">
              <a:latin typeface="Candara" panose="020E0502030303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016D3A7-DC31-4BD4-3946-F7EA698BB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0169" y="5741477"/>
            <a:ext cx="1083746" cy="1070845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6612521C-3F54-F804-5DA7-893D332EF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72" y="5731760"/>
            <a:ext cx="1080962" cy="1067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C599B32-0931-AEF8-C5DE-8E6DF32713DF}"/>
              </a:ext>
            </a:extLst>
          </p:cNvPr>
          <p:cNvSpPr txBox="1"/>
          <p:nvPr/>
        </p:nvSpPr>
        <p:spPr>
          <a:xfrm>
            <a:off x="1221510" y="4416072"/>
            <a:ext cx="9659428" cy="589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  <a:spcBef>
                <a:spcPts val="1200"/>
              </a:spcBef>
            </a:pPr>
            <a:r>
              <a:rPr lang="en-US" altLang="zh-CN" sz="2400" dirty="0" err="1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Dongxue</a:t>
            </a: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Zheng</a:t>
            </a:r>
            <a:r>
              <a:rPr lang="en-US" altLang="zh-CN" sz="2400" baseline="300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Xian Wang</a:t>
            </a:r>
            <a:r>
              <a:rPr lang="en-US" altLang="zh-CN" sz="2400" baseline="300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2,*</a:t>
            </a: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400" dirty="0" err="1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Haoshan</a:t>
            </a: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Wei</a:t>
            </a:r>
            <a:r>
              <a:rPr lang="en-US" altLang="zh-CN" sz="2400" baseline="300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2,3</a:t>
            </a: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and Longhao Wang</a:t>
            </a:r>
            <a:r>
              <a:rPr lang="en-US" altLang="zh-CN" sz="2400" baseline="300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2,3,*</a:t>
            </a: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2400" baseline="30000" dirty="0">
              <a:latin typeface="Candara" panose="020E050203030302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2D0245E-F061-8D59-2F5C-9B4DCAD6C8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81903"/>
          <a:stretch/>
        </p:blipFill>
        <p:spPr>
          <a:xfrm>
            <a:off x="60386" y="5790721"/>
            <a:ext cx="1000664" cy="106727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AB79306-2FE0-540E-70BA-AC67C14606B2}"/>
              </a:ext>
            </a:extLst>
          </p:cNvPr>
          <p:cNvSpPr txBox="1"/>
          <p:nvPr/>
        </p:nvSpPr>
        <p:spPr>
          <a:xfrm>
            <a:off x="994194" y="5421389"/>
            <a:ext cx="4546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aseline="300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3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A68AE40-91CA-642C-3FC1-0340AAA3D1E1}"/>
              </a:ext>
            </a:extLst>
          </p:cNvPr>
          <p:cNvSpPr txBox="1"/>
          <p:nvPr/>
        </p:nvSpPr>
        <p:spPr>
          <a:xfrm>
            <a:off x="6455434" y="5433836"/>
            <a:ext cx="4546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aseline="300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32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0A91FC4-B862-66B6-B465-C368CAE4C9F0}"/>
              </a:ext>
            </a:extLst>
          </p:cNvPr>
          <p:cNvSpPr txBox="1"/>
          <p:nvPr/>
        </p:nvSpPr>
        <p:spPr>
          <a:xfrm>
            <a:off x="11904298" y="5433836"/>
            <a:ext cx="4546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aseline="300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84105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ndara" panose="020E0502030303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C0BA6BC-6605-A722-4000-91B713FEB160}"/>
              </a:ext>
            </a:extLst>
          </p:cNvPr>
          <p:cNvSpPr txBox="1"/>
          <p:nvPr/>
        </p:nvSpPr>
        <p:spPr>
          <a:xfrm>
            <a:off x="4515531" y="5792881"/>
            <a:ext cx="2685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Candara" panose="020E0502030303020204" pitchFamily="34" charset="0"/>
              </a:rPr>
              <a:t>Figure 3. </a:t>
            </a:r>
            <a:r>
              <a:rPr lang="en-US" altLang="zh-CN" dirty="0">
                <a:latin typeface="Candara" panose="020E0502030303020204" pitchFamily="34" charset="0"/>
              </a:rPr>
              <a:t>Time feature</a:t>
            </a:r>
            <a:endParaRPr lang="zh-CN" altLang="en-US" dirty="0">
              <a:latin typeface="Candara" panose="020E0502030303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66BC98-BEDE-9D87-9DAC-5FFCBB64D2A1}"/>
              </a:ext>
            </a:extLst>
          </p:cNvPr>
          <p:cNvSpPr txBox="1"/>
          <p:nvPr/>
        </p:nvSpPr>
        <p:spPr>
          <a:xfrm>
            <a:off x="220980" y="87970"/>
            <a:ext cx="64479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rgbClr val="002060"/>
                </a:solidFill>
                <a:latin typeface="Garamond,Bold"/>
              </a:rPr>
              <a:t>Results and Discussion</a:t>
            </a:r>
            <a:endParaRPr lang="zh-CN" altLang="en-US" sz="4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0918AD1-0773-B120-1AD0-8BC1C6E3E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081" y="1215951"/>
            <a:ext cx="6427231" cy="435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38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ndara" panose="020E0502030303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66BC98-BEDE-9D87-9DAC-5FFCBB64D2A1}"/>
              </a:ext>
            </a:extLst>
          </p:cNvPr>
          <p:cNvSpPr txBox="1"/>
          <p:nvPr/>
        </p:nvSpPr>
        <p:spPr>
          <a:xfrm>
            <a:off x="220980" y="87970"/>
            <a:ext cx="64479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rgbClr val="002060"/>
                </a:solidFill>
                <a:latin typeface="Garamond,Bold"/>
              </a:rPr>
              <a:t>Results and Discussion</a:t>
            </a:r>
            <a:endParaRPr lang="zh-CN" altLang="en-US" sz="4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B44B9E7-10C7-9FF9-5587-95524BD6F36D}"/>
              </a:ext>
            </a:extLst>
          </p:cNvPr>
          <p:cNvSpPr txBox="1"/>
          <p:nvPr/>
        </p:nvSpPr>
        <p:spPr>
          <a:xfrm>
            <a:off x="-28803" y="1165015"/>
            <a:ext cx="11200011" cy="1691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Candara" panose="020E0502030303020204" pitchFamily="34" charset="0"/>
                <a:ea typeface="微软雅黑" panose="020B0503020204020204" pitchFamily="34" charset="-122"/>
              </a:rPr>
              <a:t>Figure 4? Regional plot like Tibetan Plateau ?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Sentinel after 2017 is OK?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Other simple problem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70B231-95B0-74C4-E033-F66F223BBF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9" y="4576992"/>
            <a:ext cx="2804808" cy="19351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FBF3A1F-724E-69DC-071B-38B845E6B7D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223" y="4576990"/>
            <a:ext cx="3175816" cy="193512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5E46ED4-042C-2AA8-CA1A-2B2F767415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2825" y="4576990"/>
            <a:ext cx="2966528" cy="195556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104045D-57B9-FFE5-7C5A-97D3D78904C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10264"/>
          <a:stretch/>
        </p:blipFill>
        <p:spPr>
          <a:xfrm>
            <a:off x="9389353" y="4576990"/>
            <a:ext cx="2175843" cy="19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074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2EDB2935-75A8-F16D-8BEB-CDC1C3D24B2A}"/>
              </a:ext>
            </a:extLst>
          </p:cNvPr>
          <p:cNvSpPr/>
          <p:nvPr/>
        </p:nvSpPr>
        <p:spPr>
          <a:xfrm>
            <a:off x="2120900" y="196654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B5FFA89-DA6A-93B8-3C25-F404756AACFB}"/>
              </a:ext>
            </a:extLst>
          </p:cNvPr>
          <p:cNvSpPr txBox="1"/>
          <p:nvPr/>
        </p:nvSpPr>
        <p:spPr>
          <a:xfrm>
            <a:off x="220980" y="87970"/>
            <a:ext cx="49174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i="0" u="none" strike="noStrike" baseline="0" dirty="0">
                <a:solidFill>
                  <a:srgbClr val="002060"/>
                </a:solidFill>
                <a:latin typeface="Garamond,Bold"/>
              </a:rPr>
              <a:t>Table of contents</a:t>
            </a:r>
            <a:endParaRPr lang="zh-CN" altLang="en-US" sz="44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CDDF63B-A6A2-1625-B84F-0E6123DECC04}"/>
              </a:ext>
            </a:extLst>
          </p:cNvPr>
          <p:cNvSpPr/>
          <p:nvPr/>
        </p:nvSpPr>
        <p:spPr>
          <a:xfrm>
            <a:off x="2611120" y="163126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1. Introduction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981A3BE-D7FF-8389-DC7D-476A8F676AB5}"/>
              </a:ext>
            </a:extLst>
          </p:cNvPr>
          <p:cNvSpPr/>
          <p:nvPr/>
        </p:nvSpPr>
        <p:spPr>
          <a:xfrm>
            <a:off x="2113280" y="304071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5AA90B88-4CF4-E717-7F4D-7FEAB6E6D048}"/>
              </a:ext>
            </a:extLst>
          </p:cNvPr>
          <p:cNvSpPr/>
          <p:nvPr/>
        </p:nvSpPr>
        <p:spPr>
          <a:xfrm>
            <a:off x="2603500" y="270543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2. Method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D95EA5A-4F33-C6C4-892B-4EBCD7896AFA}"/>
              </a:ext>
            </a:extLst>
          </p:cNvPr>
          <p:cNvSpPr/>
          <p:nvPr/>
        </p:nvSpPr>
        <p:spPr>
          <a:xfrm>
            <a:off x="2120900" y="408842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52BA4961-19E5-AA50-4903-E782C664639A}"/>
              </a:ext>
            </a:extLst>
          </p:cNvPr>
          <p:cNvSpPr/>
          <p:nvPr/>
        </p:nvSpPr>
        <p:spPr>
          <a:xfrm>
            <a:off x="2611120" y="375314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3. Results and discussion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141324B-4BB5-5272-C372-275BF257A8EA}"/>
              </a:ext>
            </a:extLst>
          </p:cNvPr>
          <p:cNvSpPr/>
          <p:nvPr/>
        </p:nvSpPr>
        <p:spPr>
          <a:xfrm>
            <a:off x="2105660" y="515522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726E2717-C49A-6759-6630-E8C71CDB8A45}"/>
              </a:ext>
            </a:extLst>
          </p:cNvPr>
          <p:cNvSpPr/>
          <p:nvPr/>
        </p:nvSpPr>
        <p:spPr>
          <a:xfrm>
            <a:off x="2595880" y="481994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rgbClr val="C00000"/>
                </a:solidFill>
                <a:latin typeface="Candara" panose="020E0502030303020204" pitchFamily="34" charset="0"/>
              </a:rPr>
              <a:t>4. Goal</a:t>
            </a:r>
            <a:endParaRPr lang="zh-CN" altLang="en-US" sz="3200" b="1" dirty="0">
              <a:solidFill>
                <a:srgbClr val="C00000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93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92D6B2-8EB5-0F33-A2B2-EF8D2D213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038905F-F38B-E73D-6DF4-20E2BB088E55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ndara" panose="020E0502030303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D3B4719-A37B-EEDC-C271-6E16B4F57F80}"/>
              </a:ext>
            </a:extLst>
          </p:cNvPr>
          <p:cNvSpPr txBox="1"/>
          <p:nvPr/>
        </p:nvSpPr>
        <p:spPr>
          <a:xfrm>
            <a:off x="220980" y="1204993"/>
            <a:ext cx="11778868" cy="29706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070C0"/>
                </a:solidFill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GRL RSE WRR ESSD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070C0"/>
                </a:solidFill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ISPRS JRS ERL JOH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070C0"/>
                </a:solidFill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JAG GSIS STOTEN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070C0"/>
                </a:solidFill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RS Water</a:t>
            </a:r>
            <a:endParaRPr lang="en-US" altLang="zh-CN" sz="3200" dirty="0">
              <a:latin typeface="Candara" panose="020E0502030303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052" name="Picture 4" descr="空间与环境学院符慧山教授课题组在Geophys. Res. Lett.发表封面论文-新闻网">
            <a:extLst>
              <a:ext uri="{FF2B5EF4-FFF2-40B4-BE49-F238E27FC236}">
                <a16:creationId xmlns:a16="http://schemas.microsoft.com/office/drawing/2014/main" id="{F9B9EB07-3549-6C1A-608F-C0BEFC5DF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4448" y="1083934"/>
            <a:ext cx="1128845" cy="1489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SE期刊 的图像结果">
            <a:extLst>
              <a:ext uri="{FF2B5EF4-FFF2-40B4-BE49-F238E27FC236}">
                <a16:creationId xmlns:a16="http://schemas.microsoft.com/office/drawing/2014/main" id="{4DCEA4D8-9059-695C-18E4-6CC23745F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882" y="1026227"/>
            <a:ext cx="1128845" cy="15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盘点城市智慧水务领域的英文期刊_水务管网漏损计算相关的文章英文期刊有哪些可免费发的?-CSDN博客">
            <a:extLst>
              <a:ext uri="{FF2B5EF4-FFF2-40B4-BE49-F238E27FC236}">
                <a16:creationId xmlns:a16="http://schemas.microsoft.com/office/drawing/2014/main" id="{EA867B43-2D0C-3206-6EF0-113AA5160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436" y="994451"/>
            <a:ext cx="1145894" cy="1550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Earth System Science Data杂志-首页">
            <a:extLst>
              <a:ext uri="{FF2B5EF4-FFF2-40B4-BE49-F238E27FC236}">
                <a16:creationId xmlns:a16="http://schemas.microsoft.com/office/drawing/2014/main" id="{F3634BDA-2C4C-89CE-E36A-5391FAF7A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1810" y="1026227"/>
            <a:ext cx="1201968" cy="1550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工程技术SCI期刊推荐：ISPRS JOURNAL OF PHOTOGRAMMETRY AND REMOTE SENSING-佩普学术">
            <a:extLst>
              <a:ext uri="{FF2B5EF4-FFF2-40B4-BE49-F238E27FC236}">
                <a16:creationId xmlns:a16="http://schemas.microsoft.com/office/drawing/2014/main" id="{CA01B237-78BA-0F9C-422B-6F7ABDDFA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882" y="2654160"/>
            <a:ext cx="1127917" cy="15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journal of remote sensing 的图像结果">
            <a:extLst>
              <a:ext uri="{FF2B5EF4-FFF2-40B4-BE49-F238E27FC236}">
                <a16:creationId xmlns:a16="http://schemas.microsoft.com/office/drawing/2014/main" id="{CD0BEE6C-A045-4906-EEF3-AAB8878821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400" y="2662457"/>
            <a:ext cx="1163848" cy="151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About Environmental Research Letters - IOPscience - Publishing Support">
            <a:extLst>
              <a:ext uri="{FF2B5EF4-FFF2-40B4-BE49-F238E27FC236}">
                <a16:creationId xmlns:a16="http://schemas.microsoft.com/office/drawing/2014/main" id="{F14CBB31-7DB4-2119-2D32-7CDE2A5F4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436" y="2670675"/>
            <a:ext cx="1145894" cy="1503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我院郑天元老师担任水文领域顶尖期刊Journal of Hydrology副主编">
            <a:extLst>
              <a:ext uri="{FF2B5EF4-FFF2-40B4-BE49-F238E27FC236}">
                <a16:creationId xmlns:a16="http://schemas.microsoft.com/office/drawing/2014/main" id="{0D148CA8-522D-FA82-53E3-BF073C2B0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0743" y="2662378"/>
            <a:ext cx="1183035" cy="1550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Go to journal home page - International Journal of Applied Earth Observation and Geoinformation">
            <a:extLst>
              <a:ext uri="{FF2B5EF4-FFF2-40B4-BE49-F238E27FC236}">
                <a16:creationId xmlns:a16="http://schemas.microsoft.com/office/drawing/2014/main" id="{759C6BBA-215C-04DB-6C0C-B3B3485D6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453" y="4255102"/>
            <a:ext cx="1168774" cy="1558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84DC4DB-E001-3C88-DE3B-5D9714B9952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57400" y="4255101"/>
            <a:ext cx="1145893" cy="1558365"/>
          </a:xfrm>
          <a:prstGeom prst="rect">
            <a:avLst/>
          </a:prstGeom>
        </p:spPr>
      </p:pic>
      <p:pic>
        <p:nvPicPr>
          <p:cNvPr id="2072" name="Picture 24" descr="Go to journal home page - Science of The Total Environment">
            <a:extLst>
              <a:ext uri="{FF2B5EF4-FFF2-40B4-BE49-F238E27FC236}">
                <a16:creationId xmlns:a16="http://schemas.microsoft.com/office/drawing/2014/main" id="{BE59E702-B2D3-1B87-3BA9-F5F7D3451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435" y="4255101"/>
            <a:ext cx="1145892" cy="1569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F6BCDB7-7134-35FF-A622-EAD0485486FA}"/>
              </a:ext>
            </a:extLst>
          </p:cNvPr>
          <p:cNvSpPr txBox="1"/>
          <p:nvPr/>
        </p:nvSpPr>
        <p:spPr>
          <a:xfrm>
            <a:off x="220980" y="87970"/>
            <a:ext cx="64479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rgbClr val="002060"/>
                </a:solidFill>
                <a:latin typeface="Garamond,Bold"/>
              </a:rPr>
              <a:t>Goals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981455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92D6B2-8EB5-0F33-A2B2-EF8D2D213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038905F-F38B-E73D-6DF4-20E2BB088E55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ndara" panose="020E0502030303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0FA8E4-5343-CB17-CBBB-CD329BDC9823}"/>
              </a:ext>
            </a:extLst>
          </p:cNvPr>
          <p:cNvSpPr txBox="1"/>
          <p:nvPr/>
        </p:nvSpPr>
        <p:spPr>
          <a:xfrm>
            <a:off x="2824480" y="2964934"/>
            <a:ext cx="6908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b="0" i="0" u="none" strike="noStrike" baseline="0" dirty="0">
                <a:latin typeface="Times New Roman" panose="02020603050405020304" pitchFamily="18" charset="0"/>
              </a:rPr>
              <a:t>Thank you for your attention!</a:t>
            </a:r>
            <a:endParaRPr lang="zh-CN" altLang="en-US" sz="4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188E793-E8B8-CA01-8FB8-154C90D4B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0169" y="5741477"/>
            <a:ext cx="1083746" cy="10708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6447B9-DA35-4CFC-F3E9-8C88DD7FE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72" y="5731760"/>
            <a:ext cx="1080962" cy="1067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3C0765F-DDB2-C646-6BD3-E3C30A9D318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81903"/>
          <a:stretch/>
        </p:blipFill>
        <p:spPr>
          <a:xfrm>
            <a:off x="60386" y="5790721"/>
            <a:ext cx="1000664" cy="106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361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2EDB2935-75A8-F16D-8BEB-CDC1C3D24B2A}"/>
              </a:ext>
            </a:extLst>
          </p:cNvPr>
          <p:cNvSpPr/>
          <p:nvPr/>
        </p:nvSpPr>
        <p:spPr>
          <a:xfrm>
            <a:off x="2120900" y="196654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B5FFA89-DA6A-93B8-3C25-F404756AACFB}"/>
              </a:ext>
            </a:extLst>
          </p:cNvPr>
          <p:cNvSpPr txBox="1"/>
          <p:nvPr/>
        </p:nvSpPr>
        <p:spPr>
          <a:xfrm>
            <a:off x="220980" y="87970"/>
            <a:ext cx="49174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i="0" u="none" strike="noStrike" baseline="0" dirty="0">
                <a:solidFill>
                  <a:srgbClr val="002060"/>
                </a:solidFill>
                <a:latin typeface="Garamond,Bold"/>
              </a:rPr>
              <a:t>Table of contents</a:t>
            </a:r>
            <a:endParaRPr lang="zh-CN" altLang="en-US" sz="44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CDDF63B-A6A2-1625-B84F-0E6123DECC04}"/>
              </a:ext>
            </a:extLst>
          </p:cNvPr>
          <p:cNvSpPr/>
          <p:nvPr/>
        </p:nvSpPr>
        <p:spPr>
          <a:xfrm>
            <a:off x="2611120" y="163126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rgbClr val="C00000"/>
                </a:solidFill>
                <a:latin typeface="Candara" panose="020E0502030303020204" pitchFamily="34" charset="0"/>
              </a:rPr>
              <a:t>1. Introduction</a:t>
            </a:r>
            <a:endParaRPr lang="zh-CN" altLang="en-US" sz="3200" b="1" dirty="0">
              <a:solidFill>
                <a:srgbClr val="C00000"/>
              </a:solidFill>
              <a:latin typeface="Candara" panose="020E0502030303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981A3BE-D7FF-8389-DC7D-476A8F676AB5}"/>
              </a:ext>
            </a:extLst>
          </p:cNvPr>
          <p:cNvSpPr/>
          <p:nvPr/>
        </p:nvSpPr>
        <p:spPr>
          <a:xfrm>
            <a:off x="2113280" y="304071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5AA90B88-4CF4-E717-7F4D-7FEAB6E6D048}"/>
              </a:ext>
            </a:extLst>
          </p:cNvPr>
          <p:cNvSpPr/>
          <p:nvPr/>
        </p:nvSpPr>
        <p:spPr>
          <a:xfrm>
            <a:off x="2603500" y="270543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2. Method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D95EA5A-4F33-C6C4-892B-4EBCD7896AFA}"/>
              </a:ext>
            </a:extLst>
          </p:cNvPr>
          <p:cNvSpPr/>
          <p:nvPr/>
        </p:nvSpPr>
        <p:spPr>
          <a:xfrm>
            <a:off x="2120900" y="408842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52BA4961-19E5-AA50-4903-E782C664639A}"/>
              </a:ext>
            </a:extLst>
          </p:cNvPr>
          <p:cNvSpPr/>
          <p:nvPr/>
        </p:nvSpPr>
        <p:spPr>
          <a:xfrm>
            <a:off x="2611120" y="375314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3. Results and discussion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141324B-4BB5-5272-C372-275BF257A8EA}"/>
              </a:ext>
            </a:extLst>
          </p:cNvPr>
          <p:cNvSpPr/>
          <p:nvPr/>
        </p:nvSpPr>
        <p:spPr>
          <a:xfrm>
            <a:off x="2105660" y="515522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726E2717-C49A-6759-6630-E8C71CDB8A45}"/>
              </a:ext>
            </a:extLst>
          </p:cNvPr>
          <p:cNvSpPr/>
          <p:nvPr/>
        </p:nvSpPr>
        <p:spPr>
          <a:xfrm>
            <a:off x="2595880" y="481994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4. Goal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970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B5FFA89-DA6A-93B8-3C25-F404756AACFB}"/>
              </a:ext>
            </a:extLst>
          </p:cNvPr>
          <p:cNvSpPr txBox="1"/>
          <p:nvPr/>
        </p:nvSpPr>
        <p:spPr>
          <a:xfrm>
            <a:off x="220980" y="87970"/>
            <a:ext cx="49174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i="0" u="none" strike="noStrike" baseline="0" dirty="0">
                <a:solidFill>
                  <a:srgbClr val="002060"/>
                </a:solidFill>
                <a:latin typeface="Garamond,Bold"/>
              </a:rPr>
              <a:t>Introduction</a:t>
            </a:r>
            <a:endParaRPr lang="zh-CN" altLang="en-US" sz="4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DC8432C-1C04-60E4-7598-4DD7930279E1}"/>
              </a:ext>
            </a:extLst>
          </p:cNvPr>
          <p:cNvSpPr txBox="1"/>
          <p:nvPr/>
        </p:nvSpPr>
        <p:spPr>
          <a:xfrm>
            <a:off x="7821162" y="4778440"/>
            <a:ext cx="28556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(Melissa et al., 2024, Nature) </a:t>
            </a:r>
            <a:endParaRPr lang="zh-CN" altLang="en-US" dirty="0">
              <a:latin typeface="Candara" panose="020E050203030302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80" name="文本框 2079">
            <a:extLst>
              <a:ext uri="{FF2B5EF4-FFF2-40B4-BE49-F238E27FC236}">
                <a16:creationId xmlns:a16="http://schemas.microsoft.com/office/drawing/2014/main" id="{242FDF20-1E5B-33EE-C20D-3E304515927B}"/>
              </a:ext>
            </a:extLst>
          </p:cNvPr>
          <p:cNvSpPr txBox="1"/>
          <p:nvPr/>
        </p:nvSpPr>
        <p:spPr>
          <a:xfrm>
            <a:off x="1940766" y="4815583"/>
            <a:ext cx="30080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(Yao et al., 2023, Science)</a:t>
            </a:r>
            <a:endParaRPr lang="zh-CN" altLang="en-US" dirty="0">
              <a:latin typeface="Candara" panose="020E050203030302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81" name="文本框 2080">
            <a:extLst>
              <a:ext uri="{FF2B5EF4-FFF2-40B4-BE49-F238E27FC236}">
                <a16:creationId xmlns:a16="http://schemas.microsoft.com/office/drawing/2014/main" id="{BFCAD63E-C996-A4B8-F129-3853A49B8B0E}"/>
              </a:ext>
            </a:extLst>
          </p:cNvPr>
          <p:cNvSpPr txBox="1"/>
          <p:nvPr/>
        </p:nvSpPr>
        <p:spPr>
          <a:xfrm>
            <a:off x="-28803" y="5918551"/>
            <a:ext cx="1120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altLang="zh-CN" sz="2400" dirty="0">
                <a:solidFill>
                  <a:schemeClr val="tx1"/>
                </a:solidFill>
                <a:latin typeface="Candara" panose="020E0502030303020204" pitchFamily="34" charset="0"/>
                <a:ea typeface="微软雅黑" panose="020B0503020204020204" pitchFamily="34" charset="-122"/>
              </a:rPr>
              <a:t>Large scale satellite- and water-base key variables mapping is still a hot point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6CE04F1-DA72-916D-12F7-DFD1E67A0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502" y="1467207"/>
            <a:ext cx="5644117" cy="286248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F32656E-15C5-0005-F3EB-DE6EE3971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739" y="1455650"/>
            <a:ext cx="5673930" cy="286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352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B5FFA89-DA6A-93B8-3C25-F404756AACFB}"/>
              </a:ext>
            </a:extLst>
          </p:cNvPr>
          <p:cNvSpPr txBox="1"/>
          <p:nvPr/>
        </p:nvSpPr>
        <p:spPr>
          <a:xfrm>
            <a:off x="220980" y="87970"/>
            <a:ext cx="49174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i="0" u="none" strike="noStrike" baseline="0" dirty="0">
                <a:solidFill>
                  <a:srgbClr val="002060"/>
                </a:solidFill>
                <a:latin typeface="Garamond,Bold"/>
              </a:rPr>
              <a:t>Introduction</a:t>
            </a:r>
            <a:endParaRPr lang="zh-CN" altLang="en-US" sz="4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651A6A1-D765-CB8E-1639-53761F84A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6264" y="1130414"/>
            <a:ext cx="4346015" cy="237718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382C439-4217-DBEE-5FAF-F696D3A05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3145" y="1046207"/>
            <a:ext cx="5149971" cy="321916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B05D2C1-791F-67BB-F13B-FE2854490C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5111" y="1076489"/>
            <a:ext cx="6096000" cy="2945613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5E55785-4861-7BC0-A3FD-29B75112CF9E}"/>
              </a:ext>
            </a:extLst>
          </p:cNvPr>
          <p:cNvSpPr txBox="1"/>
          <p:nvPr/>
        </p:nvSpPr>
        <p:spPr>
          <a:xfrm>
            <a:off x="-28803" y="4533503"/>
            <a:ext cx="11200011" cy="1691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Candara" panose="020E0502030303020204" pitchFamily="34" charset="0"/>
                <a:ea typeface="微软雅黑" panose="020B0503020204020204" pitchFamily="34" charset="-122"/>
              </a:rPr>
              <a:t>They are </a:t>
            </a:r>
            <a:r>
              <a:rPr lang="en-US" altLang="zh-CN" sz="2400" b="1" dirty="0">
                <a:solidFill>
                  <a:schemeClr val="tx1"/>
                </a:solidFill>
                <a:latin typeface="Candara" panose="020E0502030303020204" pitchFamily="34" charset="0"/>
                <a:ea typeface="微软雅黑" panose="020B0503020204020204" pitchFamily="34" charset="-122"/>
              </a:rPr>
              <a:t>ALL</a:t>
            </a:r>
            <a:r>
              <a:rPr lang="en-US" altLang="zh-CN" sz="2400" dirty="0">
                <a:solidFill>
                  <a:schemeClr val="tx1"/>
                </a:solidFill>
                <a:latin typeface="Candara" panose="020E0502030303020204" pitchFamily="34" charset="0"/>
                <a:ea typeface="微软雅黑" panose="020B0503020204020204" pitchFamily="34" charset="-122"/>
              </a:rPr>
              <a:t> performed in </a:t>
            </a:r>
            <a:r>
              <a:rPr lang="en-US" altLang="zh-CN" sz="2400" dirty="0">
                <a:solidFill>
                  <a:srgbClr val="FF0000"/>
                </a:solidFill>
                <a:latin typeface="Candara" panose="020E0502030303020204" pitchFamily="34" charset="0"/>
                <a:ea typeface="微软雅黑" panose="020B0503020204020204" pitchFamily="34" charset="-122"/>
              </a:rPr>
              <a:t>Google Earth Engine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ALL </a:t>
            </a: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relative simple </a:t>
            </a:r>
            <a:r>
              <a:rPr lang="en-US" altLang="zh-CN" sz="2400" dirty="0" err="1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algorithum</a:t>
            </a: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(E.g., RF)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ndara" panose="020E0502030303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Can we harness the latest AI model to do some interesting research?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5006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2EDB2935-75A8-F16D-8BEB-CDC1C3D24B2A}"/>
              </a:ext>
            </a:extLst>
          </p:cNvPr>
          <p:cNvSpPr/>
          <p:nvPr/>
        </p:nvSpPr>
        <p:spPr>
          <a:xfrm>
            <a:off x="2120900" y="196654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B5FFA89-DA6A-93B8-3C25-F404756AACFB}"/>
              </a:ext>
            </a:extLst>
          </p:cNvPr>
          <p:cNvSpPr txBox="1"/>
          <p:nvPr/>
        </p:nvSpPr>
        <p:spPr>
          <a:xfrm>
            <a:off x="220980" y="87970"/>
            <a:ext cx="49174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i="0" u="none" strike="noStrike" baseline="0" dirty="0">
                <a:solidFill>
                  <a:srgbClr val="002060"/>
                </a:solidFill>
                <a:latin typeface="Garamond,Bold"/>
              </a:rPr>
              <a:t>Table of contents</a:t>
            </a:r>
            <a:endParaRPr lang="zh-CN" altLang="en-US" sz="44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CDDF63B-A6A2-1625-B84F-0E6123DECC04}"/>
              </a:ext>
            </a:extLst>
          </p:cNvPr>
          <p:cNvSpPr/>
          <p:nvPr/>
        </p:nvSpPr>
        <p:spPr>
          <a:xfrm>
            <a:off x="2611120" y="163126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1. Introduction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981A3BE-D7FF-8389-DC7D-476A8F676AB5}"/>
              </a:ext>
            </a:extLst>
          </p:cNvPr>
          <p:cNvSpPr/>
          <p:nvPr/>
        </p:nvSpPr>
        <p:spPr>
          <a:xfrm>
            <a:off x="2113280" y="304071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5AA90B88-4CF4-E717-7F4D-7FEAB6E6D048}"/>
              </a:ext>
            </a:extLst>
          </p:cNvPr>
          <p:cNvSpPr/>
          <p:nvPr/>
        </p:nvSpPr>
        <p:spPr>
          <a:xfrm>
            <a:off x="2603500" y="270543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rgbClr val="C00000"/>
                </a:solidFill>
                <a:latin typeface="Candara" panose="020E0502030303020204" pitchFamily="34" charset="0"/>
              </a:rPr>
              <a:t>2. Method</a:t>
            </a:r>
            <a:endParaRPr lang="zh-CN" altLang="en-US" sz="3200" b="1" dirty="0">
              <a:solidFill>
                <a:srgbClr val="C00000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D95EA5A-4F33-C6C4-892B-4EBCD7896AFA}"/>
              </a:ext>
            </a:extLst>
          </p:cNvPr>
          <p:cNvSpPr/>
          <p:nvPr/>
        </p:nvSpPr>
        <p:spPr>
          <a:xfrm>
            <a:off x="2120900" y="408842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52BA4961-19E5-AA50-4903-E782C664639A}"/>
              </a:ext>
            </a:extLst>
          </p:cNvPr>
          <p:cNvSpPr/>
          <p:nvPr/>
        </p:nvSpPr>
        <p:spPr>
          <a:xfrm>
            <a:off x="2611120" y="375314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3. Results and discussion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141324B-4BB5-5272-C372-275BF257A8EA}"/>
              </a:ext>
            </a:extLst>
          </p:cNvPr>
          <p:cNvSpPr/>
          <p:nvPr/>
        </p:nvSpPr>
        <p:spPr>
          <a:xfrm>
            <a:off x="2105660" y="515522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726E2717-C49A-6759-6630-E8C71CDB8A45}"/>
              </a:ext>
            </a:extLst>
          </p:cNvPr>
          <p:cNvSpPr/>
          <p:nvPr/>
        </p:nvSpPr>
        <p:spPr>
          <a:xfrm>
            <a:off x="2595880" y="481994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4. Goal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131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EBD8B0CC-7B0B-B23A-0623-5A9119266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7777" y="1436240"/>
            <a:ext cx="3156522" cy="176498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ndara" panose="020E0502030303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0BBA133-7B58-F001-3CB0-169DE8CB4BA6}"/>
              </a:ext>
            </a:extLst>
          </p:cNvPr>
          <p:cNvSpPr txBox="1"/>
          <p:nvPr/>
        </p:nvSpPr>
        <p:spPr>
          <a:xfrm>
            <a:off x="220980" y="87970"/>
            <a:ext cx="49174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rgbClr val="002060"/>
                </a:solidFill>
                <a:latin typeface="Garamond,Bold"/>
              </a:rPr>
              <a:t>Method</a:t>
            </a:r>
            <a:endParaRPr lang="zh-CN" altLang="en-US" sz="4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E5B7E3C-FF42-AF1C-8DD1-759C0623B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6940" y="3546774"/>
            <a:ext cx="2790483" cy="262578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BA40F69-EC16-5D5A-1A71-F02C1308C7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2756" y="1102515"/>
            <a:ext cx="3428543" cy="1662324"/>
          </a:xfrm>
          <a:prstGeom prst="rect">
            <a:avLst/>
          </a:prstGeom>
        </p:spPr>
      </p:pic>
      <p:pic>
        <p:nvPicPr>
          <p:cNvPr id="1026" name="Picture 2" descr="第1节：认识 Google Earth Engine - 知乎">
            <a:extLst>
              <a:ext uri="{FF2B5EF4-FFF2-40B4-BE49-F238E27FC236}">
                <a16:creationId xmlns:a16="http://schemas.microsoft.com/office/drawing/2014/main" id="{BDB2C703-9945-009B-928A-65F489F4CA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31" r="27230"/>
          <a:stretch/>
        </p:blipFill>
        <p:spPr bwMode="auto">
          <a:xfrm>
            <a:off x="5053808" y="2409238"/>
            <a:ext cx="1321331" cy="125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图片 19" descr="图示, 日历&#10;&#10;描述已自动生成">
            <a:extLst>
              <a:ext uri="{FF2B5EF4-FFF2-40B4-BE49-F238E27FC236}">
                <a16:creationId xmlns:a16="http://schemas.microsoft.com/office/drawing/2014/main" id="{7D3ADC5B-38C4-EBE7-B2AE-9D9C693F9A1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3556" y="3732247"/>
            <a:ext cx="2618510" cy="2625783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121AECA9-C041-17BF-7340-29A4070029D4}"/>
              </a:ext>
            </a:extLst>
          </p:cNvPr>
          <p:cNvSpPr txBox="1"/>
          <p:nvPr/>
        </p:nvSpPr>
        <p:spPr>
          <a:xfrm>
            <a:off x="-102756" y="3902375"/>
            <a:ext cx="3193676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altLang="zh-CN" sz="2400" dirty="0"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Get Training Data in GEE</a:t>
            </a:r>
            <a:r>
              <a:rPr lang="zh-CN" altLang="en-US" sz="2400" dirty="0"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altLang="zh-CN" sz="2400" dirty="0">
              <a:latin typeface="Candara" panose="020E0502030303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4" name="Picture 2" descr="第1节：认识 Google Earth Engine - 知乎">
            <a:extLst>
              <a:ext uri="{FF2B5EF4-FFF2-40B4-BE49-F238E27FC236}">
                <a16:creationId xmlns:a16="http://schemas.microsoft.com/office/drawing/2014/main" id="{1B5C3C18-38CE-64EF-5449-E6A4EF76B9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31" r="27230"/>
          <a:stretch/>
        </p:blipFill>
        <p:spPr bwMode="auto">
          <a:xfrm>
            <a:off x="833417" y="1972855"/>
            <a:ext cx="1321331" cy="125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AC6D618E-A7F6-42A6-1E5D-2D091FB47BF0}"/>
              </a:ext>
            </a:extLst>
          </p:cNvPr>
          <p:cNvSpPr txBox="1"/>
          <p:nvPr/>
        </p:nvSpPr>
        <p:spPr>
          <a:xfrm>
            <a:off x="2413747" y="1945943"/>
            <a:ext cx="3193676" cy="1697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2. Performing CNN in local GPU and export weight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2958AD4-AB18-3ABD-06B6-B8A919BEF291}"/>
              </a:ext>
            </a:extLst>
          </p:cNvPr>
          <p:cNvSpPr txBox="1"/>
          <p:nvPr/>
        </p:nvSpPr>
        <p:spPr>
          <a:xfrm>
            <a:off x="5499200" y="3966193"/>
            <a:ext cx="3193676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3. Put weight to GEE and get result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6A67063-E1EC-7688-F567-B9C55AA87B66}"/>
              </a:ext>
            </a:extLst>
          </p:cNvPr>
          <p:cNvSpPr txBox="1"/>
          <p:nvPr/>
        </p:nvSpPr>
        <p:spPr>
          <a:xfrm>
            <a:off x="8724345" y="2027915"/>
            <a:ext cx="3193676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Candara" panose="020E0502030303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4. Export global map to analysis</a:t>
            </a:r>
          </a:p>
        </p:txBody>
      </p:sp>
    </p:spTree>
    <p:extLst>
      <p:ext uri="{BB962C8B-B14F-4D97-AF65-F5344CB8AC3E}">
        <p14:creationId xmlns:p14="http://schemas.microsoft.com/office/powerpoint/2010/main" val="2723211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2EDB2935-75A8-F16D-8BEB-CDC1C3D24B2A}"/>
              </a:ext>
            </a:extLst>
          </p:cNvPr>
          <p:cNvSpPr/>
          <p:nvPr/>
        </p:nvSpPr>
        <p:spPr>
          <a:xfrm>
            <a:off x="2120900" y="196654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B5FFA89-DA6A-93B8-3C25-F404756AACFB}"/>
              </a:ext>
            </a:extLst>
          </p:cNvPr>
          <p:cNvSpPr txBox="1"/>
          <p:nvPr/>
        </p:nvSpPr>
        <p:spPr>
          <a:xfrm>
            <a:off x="220980" y="87970"/>
            <a:ext cx="49174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i="0" u="none" strike="noStrike" baseline="0" dirty="0">
                <a:solidFill>
                  <a:srgbClr val="002060"/>
                </a:solidFill>
                <a:latin typeface="Garamond,Bold"/>
              </a:rPr>
              <a:t>Table of contents</a:t>
            </a:r>
            <a:endParaRPr lang="zh-CN" altLang="en-US" sz="44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CDDF63B-A6A2-1625-B84F-0E6123DECC04}"/>
              </a:ext>
            </a:extLst>
          </p:cNvPr>
          <p:cNvSpPr/>
          <p:nvPr/>
        </p:nvSpPr>
        <p:spPr>
          <a:xfrm>
            <a:off x="2611120" y="163126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1. Introduction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981A3BE-D7FF-8389-DC7D-476A8F676AB5}"/>
              </a:ext>
            </a:extLst>
          </p:cNvPr>
          <p:cNvSpPr/>
          <p:nvPr/>
        </p:nvSpPr>
        <p:spPr>
          <a:xfrm>
            <a:off x="2113280" y="304071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5AA90B88-4CF4-E717-7F4D-7FEAB6E6D048}"/>
              </a:ext>
            </a:extLst>
          </p:cNvPr>
          <p:cNvSpPr/>
          <p:nvPr/>
        </p:nvSpPr>
        <p:spPr>
          <a:xfrm>
            <a:off x="2603500" y="270543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2. Method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D95EA5A-4F33-C6C4-892B-4EBCD7896AFA}"/>
              </a:ext>
            </a:extLst>
          </p:cNvPr>
          <p:cNvSpPr/>
          <p:nvPr/>
        </p:nvSpPr>
        <p:spPr>
          <a:xfrm>
            <a:off x="2120900" y="408842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52BA4961-19E5-AA50-4903-E782C664639A}"/>
              </a:ext>
            </a:extLst>
          </p:cNvPr>
          <p:cNvSpPr/>
          <p:nvPr/>
        </p:nvSpPr>
        <p:spPr>
          <a:xfrm>
            <a:off x="2611120" y="375314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rgbClr val="C00000"/>
                </a:solidFill>
                <a:latin typeface="Candara" panose="020E0502030303020204" pitchFamily="34" charset="0"/>
              </a:rPr>
              <a:t>3. Results and discussion</a:t>
            </a:r>
            <a:endParaRPr lang="zh-CN" altLang="en-US" sz="3200" b="1" dirty="0">
              <a:solidFill>
                <a:srgbClr val="C00000"/>
              </a:solidFill>
              <a:latin typeface="Candara" panose="020E0502030303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141324B-4BB5-5272-C372-275BF257A8EA}"/>
              </a:ext>
            </a:extLst>
          </p:cNvPr>
          <p:cNvSpPr/>
          <p:nvPr/>
        </p:nvSpPr>
        <p:spPr>
          <a:xfrm>
            <a:off x="2105660" y="5155228"/>
            <a:ext cx="7569200" cy="520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726E2717-C49A-6759-6630-E8C71CDB8A45}"/>
              </a:ext>
            </a:extLst>
          </p:cNvPr>
          <p:cNvSpPr/>
          <p:nvPr/>
        </p:nvSpPr>
        <p:spPr>
          <a:xfrm>
            <a:off x="2595880" y="4819948"/>
            <a:ext cx="7086600" cy="594360"/>
          </a:xfrm>
          <a:prstGeom prst="roundRect">
            <a:avLst/>
          </a:prstGeom>
          <a:blipFill dpi="0" rotWithShape="1">
            <a:blip r:embed="rId3"/>
            <a:srcRect/>
            <a:tile tx="0" ty="0" sx="50000" sy="50000" flip="none" algn="tl"/>
          </a:blip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solidFill>
                  <a:schemeClr val="tx1"/>
                </a:solidFill>
                <a:latin typeface="Candara" panose="020E0502030303020204" pitchFamily="34" charset="0"/>
              </a:rPr>
              <a:t>4. Goal</a:t>
            </a:r>
            <a:endParaRPr lang="zh-CN" altLang="en-US" sz="32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320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ndara" panose="020E0502030303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C0BA6BC-6605-A722-4000-91B713FEB160}"/>
              </a:ext>
            </a:extLst>
          </p:cNvPr>
          <p:cNvSpPr txBox="1"/>
          <p:nvPr/>
        </p:nvSpPr>
        <p:spPr>
          <a:xfrm>
            <a:off x="2673284" y="5792881"/>
            <a:ext cx="58319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Candara" panose="020E0502030303020204" pitchFamily="34" charset="0"/>
              </a:rPr>
              <a:t>Figure 1. </a:t>
            </a:r>
            <a:r>
              <a:rPr lang="en-US" altLang="zh-CN" dirty="0">
                <a:latin typeface="Candara" panose="020E0502030303020204" pitchFamily="34" charset="0"/>
              </a:rPr>
              <a:t>Visualization global and local surface water maps</a:t>
            </a:r>
            <a:endParaRPr lang="zh-CN" altLang="en-US" dirty="0">
              <a:latin typeface="Candara" panose="020E0502030303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66BC98-BEDE-9D87-9DAC-5FFCBB64D2A1}"/>
              </a:ext>
            </a:extLst>
          </p:cNvPr>
          <p:cNvSpPr txBox="1"/>
          <p:nvPr/>
        </p:nvSpPr>
        <p:spPr>
          <a:xfrm>
            <a:off x="220980" y="87970"/>
            <a:ext cx="64479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rgbClr val="002060"/>
                </a:solidFill>
                <a:latin typeface="Garamond,Bold"/>
              </a:rPr>
              <a:t>Results and Discussion</a:t>
            </a:r>
            <a:endParaRPr lang="zh-CN" altLang="en-US" sz="4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AF42562-61AE-C4A1-0627-9B25AC53D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2012" y="1300636"/>
            <a:ext cx="3720199" cy="425672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AED136A-9A5D-4ABE-1852-A6010098C4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92" y="1506070"/>
            <a:ext cx="6921608" cy="34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2A93931-4F79-3D59-FEEC-2B65DF4F5DF9}"/>
              </a:ext>
            </a:extLst>
          </p:cNvPr>
          <p:cNvSpPr/>
          <p:nvPr/>
        </p:nvSpPr>
        <p:spPr>
          <a:xfrm>
            <a:off x="0" y="939449"/>
            <a:ext cx="12192000" cy="55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ndara" panose="020E0502030303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C0BA6BC-6605-A722-4000-91B713FEB160}"/>
              </a:ext>
            </a:extLst>
          </p:cNvPr>
          <p:cNvSpPr txBox="1"/>
          <p:nvPr/>
        </p:nvSpPr>
        <p:spPr>
          <a:xfrm>
            <a:off x="2673284" y="5792881"/>
            <a:ext cx="58319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Candara" panose="020E0502030303020204" pitchFamily="34" charset="0"/>
              </a:rPr>
              <a:t>Figure 2. </a:t>
            </a:r>
            <a:r>
              <a:rPr lang="en-US" altLang="zh-CN" dirty="0">
                <a:latin typeface="Candara" panose="020E0502030303020204" pitchFamily="34" charset="0"/>
              </a:rPr>
              <a:t>Comparing with traditional algorithm (RF, TH)</a:t>
            </a:r>
            <a:endParaRPr lang="zh-CN" altLang="en-US" dirty="0">
              <a:latin typeface="Candara" panose="020E0502030303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66BC98-BEDE-9D87-9DAC-5FFCBB64D2A1}"/>
              </a:ext>
            </a:extLst>
          </p:cNvPr>
          <p:cNvSpPr txBox="1"/>
          <p:nvPr/>
        </p:nvSpPr>
        <p:spPr>
          <a:xfrm>
            <a:off x="220980" y="87970"/>
            <a:ext cx="64479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rgbClr val="002060"/>
                </a:solidFill>
                <a:latin typeface="Garamond,Bold"/>
              </a:rPr>
              <a:t>Results and Discussion</a:t>
            </a:r>
            <a:endParaRPr lang="zh-CN" altLang="en-US" sz="4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DDF080-C376-C09A-0137-652915731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2" y="2022102"/>
            <a:ext cx="6471084" cy="258184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EF5930E-F59C-0945-64C7-BF0150DDA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7209" y="2183390"/>
            <a:ext cx="5394791" cy="258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086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20716</TotalTime>
  <Words>289</Words>
  <Application>Microsoft Office PowerPoint</Application>
  <PresentationFormat>宽屏</PresentationFormat>
  <Paragraphs>68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Garamond,Bold</vt:lpstr>
      <vt:lpstr>等线</vt:lpstr>
      <vt:lpstr>宋体</vt:lpstr>
      <vt:lpstr>Arial</vt:lpstr>
      <vt:lpstr>Candara</vt:lpstr>
      <vt:lpstr>Times New Roman</vt:lpstr>
      <vt:lpstr>Wingdings</vt:lpstr>
      <vt:lpstr>Office 主题​​</vt:lpstr>
      <vt:lpstr>Faster and higher accuracy large scale water mapping using deep learning in Google Earth Engine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</dc:creator>
  <cp:lastModifiedBy>Longhao Wang</cp:lastModifiedBy>
  <cp:revision>192</cp:revision>
  <dcterms:created xsi:type="dcterms:W3CDTF">2019-06-01T12:07:00Z</dcterms:created>
  <dcterms:modified xsi:type="dcterms:W3CDTF">2024-09-09T09:21:08Z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

<file path=docProps/thumbnail.jpeg>
</file>